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1"/>
  </p:notesMasterIdLst>
  <p:sldIdLst>
    <p:sldId id="256" r:id="rId2"/>
    <p:sldId id="330" r:id="rId3"/>
    <p:sldId id="325" r:id="rId4"/>
    <p:sldId id="321" r:id="rId5"/>
    <p:sldId id="323" r:id="rId6"/>
    <p:sldId id="324" r:id="rId7"/>
    <p:sldId id="326" r:id="rId8"/>
    <p:sldId id="322" r:id="rId9"/>
    <p:sldId id="327" r:id="rId10"/>
    <p:sldId id="328" r:id="rId11"/>
    <p:sldId id="329" r:id="rId12"/>
    <p:sldId id="331" r:id="rId13"/>
    <p:sldId id="332" r:id="rId14"/>
    <p:sldId id="335" r:id="rId15"/>
    <p:sldId id="336" r:id="rId16"/>
    <p:sldId id="337" r:id="rId17"/>
    <p:sldId id="339" r:id="rId18"/>
    <p:sldId id="340" r:id="rId19"/>
    <p:sldId id="341"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00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9" autoAdjust="0"/>
    <p:restoredTop sz="94674"/>
  </p:normalViewPr>
  <p:slideViewPr>
    <p:cSldViewPr snapToGrid="0" snapToObjects="1">
      <p:cViewPr>
        <p:scale>
          <a:sx n="61" d="100"/>
          <a:sy n="61" d="100"/>
        </p:scale>
        <p:origin x="1364" y="1944"/>
      </p:cViewPr>
      <p:guideLst>
        <p:guide orient="horz" pos="4320"/>
        <p:guide pos="76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Lindberg" userId="c9d9c095-220c-4bd8-b9ee-1e30da1fa6f8" providerId="ADAL" clId="{A0192B7F-72AD-48AA-A472-598F2A3853CB}"/>
    <pc:docChg chg="undo custSel addSld delSld modSld">
      <pc:chgData name="Peter Lindberg" userId="c9d9c095-220c-4bd8-b9ee-1e30da1fa6f8" providerId="ADAL" clId="{A0192B7F-72AD-48AA-A472-598F2A3853CB}" dt="2018-04-29T20:38:23.808" v="2076" actId="14826"/>
      <pc:docMkLst>
        <pc:docMk/>
      </pc:docMkLst>
      <pc:sldChg chg="addSp delSp modSp">
        <pc:chgData name="Peter Lindberg" userId="c9d9c095-220c-4bd8-b9ee-1e30da1fa6f8" providerId="ADAL" clId="{A0192B7F-72AD-48AA-A472-598F2A3853CB}" dt="2018-04-29T19:20:29.630" v="525" actId="1036"/>
        <pc:sldMkLst>
          <pc:docMk/>
          <pc:sldMk cId="0" sldId="256"/>
        </pc:sldMkLst>
        <pc:spChg chg="del mod">
          <ac:chgData name="Peter Lindberg" userId="c9d9c095-220c-4bd8-b9ee-1e30da1fa6f8" providerId="ADAL" clId="{A0192B7F-72AD-48AA-A472-598F2A3853CB}" dt="2018-04-29T19:19:46.510" v="522" actId="931"/>
          <ac:spMkLst>
            <pc:docMk/>
            <pc:sldMk cId="0" sldId="256"/>
            <ac:spMk id="6" creationId="{00000000-0000-0000-0000-000000000000}"/>
          </ac:spMkLst>
        </pc:spChg>
        <pc:picChg chg="add mod">
          <ac:chgData name="Peter Lindberg" userId="c9d9c095-220c-4bd8-b9ee-1e30da1fa6f8" providerId="ADAL" clId="{A0192B7F-72AD-48AA-A472-598F2A3853CB}" dt="2018-04-29T19:20:29.630" v="525" actId="1036"/>
          <ac:picMkLst>
            <pc:docMk/>
            <pc:sldMk cId="0" sldId="256"/>
            <ac:picMk id="3" creationId="{DAB33861-1553-4054-A3CE-3ECA65F6DB36}"/>
          </ac:picMkLst>
        </pc:picChg>
        <pc:picChg chg="mod">
          <ac:chgData name="Peter Lindberg" userId="c9d9c095-220c-4bd8-b9ee-1e30da1fa6f8" providerId="ADAL" clId="{A0192B7F-72AD-48AA-A472-598F2A3853CB}" dt="2018-04-29T19:19:51.310" v="523" actId="1076"/>
          <ac:picMkLst>
            <pc:docMk/>
            <pc:sldMk cId="0" sldId="256"/>
            <ac:picMk id="8" creationId="{6AC4140C-F7A0-4E03-B869-014912DE16D7}"/>
          </ac:picMkLst>
        </pc:picChg>
      </pc:sldChg>
      <pc:sldChg chg="del">
        <pc:chgData name="Peter Lindberg" userId="c9d9c095-220c-4bd8-b9ee-1e30da1fa6f8" providerId="ADAL" clId="{A0192B7F-72AD-48AA-A472-598F2A3853CB}" dt="2018-04-29T20:36:04.968" v="2010" actId="2696"/>
        <pc:sldMkLst>
          <pc:docMk/>
          <pc:sldMk cId="0" sldId="257"/>
        </pc:sldMkLst>
      </pc:sldChg>
      <pc:sldChg chg="del">
        <pc:chgData name="Peter Lindberg" userId="c9d9c095-220c-4bd8-b9ee-1e30da1fa6f8" providerId="ADAL" clId="{A0192B7F-72AD-48AA-A472-598F2A3853CB}" dt="2018-04-29T20:36:05.056" v="2011" actId="2696"/>
        <pc:sldMkLst>
          <pc:docMk/>
          <pc:sldMk cId="0" sldId="258"/>
        </pc:sldMkLst>
      </pc:sldChg>
      <pc:sldChg chg="del">
        <pc:chgData name="Peter Lindberg" userId="c9d9c095-220c-4bd8-b9ee-1e30da1fa6f8" providerId="ADAL" clId="{A0192B7F-72AD-48AA-A472-598F2A3853CB}" dt="2018-04-29T20:36:05.127" v="2012" actId="2696"/>
        <pc:sldMkLst>
          <pc:docMk/>
          <pc:sldMk cId="0" sldId="259"/>
        </pc:sldMkLst>
      </pc:sldChg>
      <pc:sldChg chg="del">
        <pc:chgData name="Peter Lindberg" userId="c9d9c095-220c-4bd8-b9ee-1e30da1fa6f8" providerId="ADAL" clId="{A0192B7F-72AD-48AA-A472-598F2A3853CB}" dt="2018-04-29T20:36:05.199" v="2013" actId="2696"/>
        <pc:sldMkLst>
          <pc:docMk/>
          <pc:sldMk cId="0" sldId="260"/>
        </pc:sldMkLst>
      </pc:sldChg>
      <pc:sldChg chg="del">
        <pc:chgData name="Peter Lindberg" userId="c9d9c095-220c-4bd8-b9ee-1e30da1fa6f8" providerId="ADAL" clId="{A0192B7F-72AD-48AA-A472-598F2A3853CB}" dt="2018-04-29T20:36:05.288" v="2014" actId="2696"/>
        <pc:sldMkLst>
          <pc:docMk/>
          <pc:sldMk cId="0" sldId="261"/>
        </pc:sldMkLst>
      </pc:sldChg>
      <pc:sldChg chg="del">
        <pc:chgData name="Peter Lindberg" userId="c9d9c095-220c-4bd8-b9ee-1e30da1fa6f8" providerId="ADAL" clId="{A0192B7F-72AD-48AA-A472-598F2A3853CB}" dt="2018-04-29T20:36:05.373" v="2015" actId="2696"/>
        <pc:sldMkLst>
          <pc:docMk/>
          <pc:sldMk cId="0" sldId="262"/>
        </pc:sldMkLst>
      </pc:sldChg>
      <pc:sldChg chg="del">
        <pc:chgData name="Peter Lindberg" userId="c9d9c095-220c-4bd8-b9ee-1e30da1fa6f8" providerId="ADAL" clId="{A0192B7F-72AD-48AA-A472-598F2A3853CB}" dt="2018-04-29T20:36:05.420" v="2016" actId="2696"/>
        <pc:sldMkLst>
          <pc:docMk/>
          <pc:sldMk cId="0" sldId="263"/>
        </pc:sldMkLst>
      </pc:sldChg>
      <pc:sldChg chg="del">
        <pc:chgData name="Peter Lindberg" userId="c9d9c095-220c-4bd8-b9ee-1e30da1fa6f8" providerId="ADAL" clId="{A0192B7F-72AD-48AA-A472-598F2A3853CB}" dt="2018-04-29T20:36:05.479" v="2017" actId="2696"/>
        <pc:sldMkLst>
          <pc:docMk/>
          <pc:sldMk cId="0" sldId="264"/>
        </pc:sldMkLst>
      </pc:sldChg>
      <pc:sldChg chg="del">
        <pc:chgData name="Peter Lindberg" userId="c9d9c095-220c-4bd8-b9ee-1e30da1fa6f8" providerId="ADAL" clId="{A0192B7F-72AD-48AA-A472-598F2A3853CB}" dt="2018-04-29T20:36:05.530" v="2018" actId="2696"/>
        <pc:sldMkLst>
          <pc:docMk/>
          <pc:sldMk cId="0" sldId="265"/>
        </pc:sldMkLst>
      </pc:sldChg>
      <pc:sldChg chg="del">
        <pc:chgData name="Peter Lindberg" userId="c9d9c095-220c-4bd8-b9ee-1e30da1fa6f8" providerId="ADAL" clId="{A0192B7F-72AD-48AA-A472-598F2A3853CB}" dt="2018-04-29T20:36:05.603" v="2019" actId="2696"/>
        <pc:sldMkLst>
          <pc:docMk/>
          <pc:sldMk cId="0" sldId="266"/>
        </pc:sldMkLst>
      </pc:sldChg>
      <pc:sldChg chg="del">
        <pc:chgData name="Peter Lindberg" userId="c9d9c095-220c-4bd8-b9ee-1e30da1fa6f8" providerId="ADAL" clId="{A0192B7F-72AD-48AA-A472-598F2A3853CB}" dt="2018-04-29T20:36:05.663" v="2020" actId="2696"/>
        <pc:sldMkLst>
          <pc:docMk/>
          <pc:sldMk cId="0" sldId="267"/>
        </pc:sldMkLst>
      </pc:sldChg>
      <pc:sldChg chg="del">
        <pc:chgData name="Peter Lindberg" userId="c9d9c095-220c-4bd8-b9ee-1e30da1fa6f8" providerId="ADAL" clId="{A0192B7F-72AD-48AA-A472-598F2A3853CB}" dt="2018-04-29T20:36:05.723" v="2021" actId="2696"/>
        <pc:sldMkLst>
          <pc:docMk/>
          <pc:sldMk cId="0" sldId="268"/>
        </pc:sldMkLst>
      </pc:sldChg>
      <pc:sldChg chg="del">
        <pc:chgData name="Peter Lindberg" userId="c9d9c095-220c-4bd8-b9ee-1e30da1fa6f8" providerId="ADAL" clId="{A0192B7F-72AD-48AA-A472-598F2A3853CB}" dt="2018-04-29T20:36:05.803" v="2022" actId="2696"/>
        <pc:sldMkLst>
          <pc:docMk/>
          <pc:sldMk cId="0" sldId="269"/>
        </pc:sldMkLst>
      </pc:sldChg>
      <pc:sldChg chg="del">
        <pc:chgData name="Peter Lindberg" userId="c9d9c095-220c-4bd8-b9ee-1e30da1fa6f8" providerId="ADAL" clId="{A0192B7F-72AD-48AA-A472-598F2A3853CB}" dt="2018-04-29T20:36:05.872" v="2023" actId="2696"/>
        <pc:sldMkLst>
          <pc:docMk/>
          <pc:sldMk cId="0" sldId="270"/>
        </pc:sldMkLst>
      </pc:sldChg>
      <pc:sldChg chg="del">
        <pc:chgData name="Peter Lindberg" userId="c9d9c095-220c-4bd8-b9ee-1e30da1fa6f8" providerId="ADAL" clId="{A0192B7F-72AD-48AA-A472-598F2A3853CB}" dt="2018-04-29T20:36:05.913" v="2024" actId="2696"/>
        <pc:sldMkLst>
          <pc:docMk/>
          <pc:sldMk cId="0" sldId="271"/>
        </pc:sldMkLst>
      </pc:sldChg>
      <pc:sldChg chg="del">
        <pc:chgData name="Peter Lindberg" userId="c9d9c095-220c-4bd8-b9ee-1e30da1fa6f8" providerId="ADAL" clId="{A0192B7F-72AD-48AA-A472-598F2A3853CB}" dt="2018-04-29T20:36:05.950" v="2025" actId="2696"/>
        <pc:sldMkLst>
          <pc:docMk/>
          <pc:sldMk cId="0" sldId="272"/>
        </pc:sldMkLst>
      </pc:sldChg>
      <pc:sldChg chg="del">
        <pc:chgData name="Peter Lindberg" userId="c9d9c095-220c-4bd8-b9ee-1e30da1fa6f8" providerId="ADAL" clId="{A0192B7F-72AD-48AA-A472-598F2A3853CB}" dt="2018-04-29T20:36:06.017" v="2026" actId="2696"/>
        <pc:sldMkLst>
          <pc:docMk/>
          <pc:sldMk cId="0" sldId="273"/>
        </pc:sldMkLst>
      </pc:sldChg>
      <pc:sldChg chg="del">
        <pc:chgData name="Peter Lindberg" userId="c9d9c095-220c-4bd8-b9ee-1e30da1fa6f8" providerId="ADAL" clId="{A0192B7F-72AD-48AA-A472-598F2A3853CB}" dt="2018-04-29T20:36:06.079" v="2027" actId="2696"/>
        <pc:sldMkLst>
          <pc:docMk/>
          <pc:sldMk cId="0" sldId="274"/>
        </pc:sldMkLst>
      </pc:sldChg>
      <pc:sldChg chg="del">
        <pc:chgData name="Peter Lindberg" userId="c9d9c095-220c-4bd8-b9ee-1e30da1fa6f8" providerId="ADAL" clId="{A0192B7F-72AD-48AA-A472-598F2A3853CB}" dt="2018-04-29T20:36:06.135" v="2028" actId="2696"/>
        <pc:sldMkLst>
          <pc:docMk/>
          <pc:sldMk cId="0" sldId="275"/>
        </pc:sldMkLst>
      </pc:sldChg>
      <pc:sldChg chg="del">
        <pc:chgData name="Peter Lindberg" userId="c9d9c095-220c-4bd8-b9ee-1e30da1fa6f8" providerId="ADAL" clId="{A0192B7F-72AD-48AA-A472-598F2A3853CB}" dt="2018-04-29T20:36:06.172" v="2029" actId="2696"/>
        <pc:sldMkLst>
          <pc:docMk/>
          <pc:sldMk cId="0" sldId="276"/>
        </pc:sldMkLst>
      </pc:sldChg>
      <pc:sldChg chg="del">
        <pc:chgData name="Peter Lindberg" userId="c9d9c095-220c-4bd8-b9ee-1e30da1fa6f8" providerId="ADAL" clId="{A0192B7F-72AD-48AA-A472-598F2A3853CB}" dt="2018-04-29T20:36:06.237" v="2030" actId="2696"/>
        <pc:sldMkLst>
          <pc:docMk/>
          <pc:sldMk cId="0" sldId="277"/>
        </pc:sldMkLst>
      </pc:sldChg>
      <pc:sldChg chg="del">
        <pc:chgData name="Peter Lindberg" userId="c9d9c095-220c-4bd8-b9ee-1e30da1fa6f8" providerId="ADAL" clId="{A0192B7F-72AD-48AA-A472-598F2A3853CB}" dt="2018-04-29T20:36:06.329" v="2031" actId="2696"/>
        <pc:sldMkLst>
          <pc:docMk/>
          <pc:sldMk cId="0" sldId="278"/>
        </pc:sldMkLst>
      </pc:sldChg>
      <pc:sldChg chg="del">
        <pc:chgData name="Peter Lindberg" userId="c9d9c095-220c-4bd8-b9ee-1e30da1fa6f8" providerId="ADAL" clId="{A0192B7F-72AD-48AA-A472-598F2A3853CB}" dt="2018-04-29T20:36:06.403" v="2032" actId="2696"/>
        <pc:sldMkLst>
          <pc:docMk/>
          <pc:sldMk cId="0" sldId="279"/>
        </pc:sldMkLst>
      </pc:sldChg>
      <pc:sldChg chg="del">
        <pc:chgData name="Peter Lindberg" userId="c9d9c095-220c-4bd8-b9ee-1e30da1fa6f8" providerId="ADAL" clId="{A0192B7F-72AD-48AA-A472-598F2A3853CB}" dt="2018-04-29T20:36:06.460" v="2033" actId="2696"/>
        <pc:sldMkLst>
          <pc:docMk/>
          <pc:sldMk cId="0" sldId="280"/>
        </pc:sldMkLst>
      </pc:sldChg>
      <pc:sldChg chg="del">
        <pc:chgData name="Peter Lindberg" userId="c9d9c095-220c-4bd8-b9ee-1e30da1fa6f8" providerId="ADAL" clId="{A0192B7F-72AD-48AA-A472-598F2A3853CB}" dt="2018-04-29T20:36:06.509" v="2034" actId="2696"/>
        <pc:sldMkLst>
          <pc:docMk/>
          <pc:sldMk cId="0" sldId="281"/>
        </pc:sldMkLst>
      </pc:sldChg>
      <pc:sldChg chg="del">
        <pc:chgData name="Peter Lindberg" userId="c9d9c095-220c-4bd8-b9ee-1e30da1fa6f8" providerId="ADAL" clId="{A0192B7F-72AD-48AA-A472-598F2A3853CB}" dt="2018-04-29T20:36:06.572" v="2035" actId="2696"/>
        <pc:sldMkLst>
          <pc:docMk/>
          <pc:sldMk cId="0" sldId="282"/>
        </pc:sldMkLst>
      </pc:sldChg>
      <pc:sldChg chg="del">
        <pc:chgData name="Peter Lindberg" userId="c9d9c095-220c-4bd8-b9ee-1e30da1fa6f8" providerId="ADAL" clId="{A0192B7F-72AD-48AA-A472-598F2A3853CB}" dt="2018-04-29T20:36:06.626" v="2036" actId="2696"/>
        <pc:sldMkLst>
          <pc:docMk/>
          <pc:sldMk cId="0" sldId="283"/>
        </pc:sldMkLst>
      </pc:sldChg>
      <pc:sldChg chg="del">
        <pc:chgData name="Peter Lindberg" userId="c9d9c095-220c-4bd8-b9ee-1e30da1fa6f8" providerId="ADAL" clId="{A0192B7F-72AD-48AA-A472-598F2A3853CB}" dt="2018-04-29T20:36:06.708" v="2037" actId="2696"/>
        <pc:sldMkLst>
          <pc:docMk/>
          <pc:sldMk cId="0" sldId="284"/>
        </pc:sldMkLst>
      </pc:sldChg>
      <pc:sldChg chg="del">
        <pc:chgData name="Peter Lindberg" userId="c9d9c095-220c-4bd8-b9ee-1e30da1fa6f8" providerId="ADAL" clId="{A0192B7F-72AD-48AA-A472-598F2A3853CB}" dt="2018-04-29T20:36:06.771" v="2038" actId="2696"/>
        <pc:sldMkLst>
          <pc:docMk/>
          <pc:sldMk cId="0" sldId="285"/>
        </pc:sldMkLst>
      </pc:sldChg>
      <pc:sldChg chg="del">
        <pc:chgData name="Peter Lindberg" userId="c9d9c095-220c-4bd8-b9ee-1e30da1fa6f8" providerId="ADAL" clId="{A0192B7F-72AD-48AA-A472-598F2A3853CB}" dt="2018-04-29T20:36:06.861" v="2039" actId="2696"/>
        <pc:sldMkLst>
          <pc:docMk/>
          <pc:sldMk cId="0" sldId="286"/>
        </pc:sldMkLst>
      </pc:sldChg>
      <pc:sldChg chg="del">
        <pc:chgData name="Peter Lindberg" userId="c9d9c095-220c-4bd8-b9ee-1e30da1fa6f8" providerId="ADAL" clId="{A0192B7F-72AD-48AA-A472-598F2A3853CB}" dt="2018-04-29T20:36:06.986" v="2040" actId="2696"/>
        <pc:sldMkLst>
          <pc:docMk/>
          <pc:sldMk cId="0" sldId="287"/>
        </pc:sldMkLst>
      </pc:sldChg>
      <pc:sldChg chg="del">
        <pc:chgData name="Peter Lindberg" userId="c9d9c095-220c-4bd8-b9ee-1e30da1fa6f8" providerId="ADAL" clId="{A0192B7F-72AD-48AA-A472-598F2A3853CB}" dt="2018-04-29T20:36:07.078" v="2041" actId="2696"/>
        <pc:sldMkLst>
          <pc:docMk/>
          <pc:sldMk cId="0" sldId="288"/>
        </pc:sldMkLst>
      </pc:sldChg>
      <pc:sldChg chg="del">
        <pc:chgData name="Peter Lindberg" userId="c9d9c095-220c-4bd8-b9ee-1e30da1fa6f8" providerId="ADAL" clId="{A0192B7F-72AD-48AA-A472-598F2A3853CB}" dt="2018-04-29T20:36:07.146" v="2042" actId="2696"/>
        <pc:sldMkLst>
          <pc:docMk/>
          <pc:sldMk cId="0" sldId="289"/>
        </pc:sldMkLst>
      </pc:sldChg>
      <pc:sldChg chg="del">
        <pc:chgData name="Peter Lindberg" userId="c9d9c095-220c-4bd8-b9ee-1e30da1fa6f8" providerId="ADAL" clId="{A0192B7F-72AD-48AA-A472-598F2A3853CB}" dt="2018-04-29T20:36:07.210" v="2043" actId="2696"/>
        <pc:sldMkLst>
          <pc:docMk/>
          <pc:sldMk cId="0" sldId="290"/>
        </pc:sldMkLst>
      </pc:sldChg>
      <pc:sldChg chg="del">
        <pc:chgData name="Peter Lindberg" userId="c9d9c095-220c-4bd8-b9ee-1e30da1fa6f8" providerId="ADAL" clId="{A0192B7F-72AD-48AA-A472-598F2A3853CB}" dt="2018-04-29T20:36:07.287" v="2044" actId="2696"/>
        <pc:sldMkLst>
          <pc:docMk/>
          <pc:sldMk cId="0" sldId="291"/>
        </pc:sldMkLst>
      </pc:sldChg>
      <pc:sldChg chg="del">
        <pc:chgData name="Peter Lindberg" userId="c9d9c095-220c-4bd8-b9ee-1e30da1fa6f8" providerId="ADAL" clId="{A0192B7F-72AD-48AA-A472-598F2A3853CB}" dt="2018-04-29T20:36:07.339" v="2045" actId="2696"/>
        <pc:sldMkLst>
          <pc:docMk/>
          <pc:sldMk cId="0" sldId="292"/>
        </pc:sldMkLst>
      </pc:sldChg>
      <pc:sldChg chg="del">
        <pc:chgData name="Peter Lindberg" userId="c9d9c095-220c-4bd8-b9ee-1e30da1fa6f8" providerId="ADAL" clId="{A0192B7F-72AD-48AA-A472-598F2A3853CB}" dt="2018-04-29T20:36:07.392" v="2046" actId="2696"/>
        <pc:sldMkLst>
          <pc:docMk/>
          <pc:sldMk cId="0" sldId="293"/>
        </pc:sldMkLst>
      </pc:sldChg>
      <pc:sldChg chg="del">
        <pc:chgData name="Peter Lindberg" userId="c9d9c095-220c-4bd8-b9ee-1e30da1fa6f8" providerId="ADAL" clId="{A0192B7F-72AD-48AA-A472-598F2A3853CB}" dt="2018-04-29T20:36:07.452" v="2047" actId="2696"/>
        <pc:sldMkLst>
          <pc:docMk/>
          <pc:sldMk cId="0" sldId="294"/>
        </pc:sldMkLst>
      </pc:sldChg>
      <pc:sldChg chg="del">
        <pc:chgData name="Peter Lindberg" userId="c9d9c095-220c-4bd8-b9ee-1e30da1fa6f8" providerId="ADAL" clId="{A0192B7F-72AD-48AA-A472-598F2A3853CB}" dt="2018-04-29T20:36:07.544" v="2048" actId="2696"/>
        <pc:sldMkLst>
          <pc:docMk/>
          <pc:sldMk cId="0" sldId="295"/>
        </pc:sldMkLst>
      </pc:sldChg>
      <pc:sldChg chg="del">
        <pc:chgData name="Peter Lindberg" userId="c9d9c095-220c-4bd8-b9ee-1e30da1fa6f8" providerId="ADAL" clId="{A0192B7F-72AD-48AA-A472-598F2A3853CB}" dt="2018-04-29T20:36:07.611" v="2049" actId="2696"/>
        <pc:sldMkLst>
          <pc:docMk/>
          <pc:sldMk cId="0" sldId="296"/>
        </pc:sldMkLst>
      </pc:sldChg>
      <pc:sldChg chg="del">
        <pc:chgData name="Peter Lindberg" userId="c9d9c095-220c-4bd8-b9ee-1e30da1fa6f8" providerId="ADAL" clId="{A0192B7F-72AD-48AA-A472-598F2A3853CB}" dt="2018-04-29T20:36:07.662" v="2050" actId="2696"/>
        <pc:sldMkLst>
          <pc:docMk/>
          <pc:sldMk cId="0" sldId="297"/>
        </pc:sldMkLst>
      </pc:sldChg>
      <pc:sldChg chg="del">
        <pc:chgData name="Peter Lindberg" userId="c9d9c095-220c-4bd8-b9ee-1e30da1fa6f8" providerId="ADAL" clId="{A0192B7F-72AD-48AA-A472-598F2A3853CB}" dt="2018-04-29T20:36:07.715" v="2051" actId="2696"/>
        <pc:sldMkLst>
          <pc:docMk/>
          <pc:sldMk cId="0" sldId="298"/>
        </pc:sldMkLst>
      </pc:sldChg>
      <pc:sldChg chg="del">
        <pc:chgData name="Peter Lindberg" userId="c9d9c095-220c-4bd8-b9ee-1e30da1fa6f8" providerId="ADAL" clId="{A0192B7F-72AD-48AA-A472-598F2A3853CB}" dt="2018-04-29T20:36:07.768" v="2052" actId="2696"/>
        <pc:sldMkLst>
          <pc:docMk/>
          <pc:sldMk cId="0" sldId="299"/>
        </pc:sldMkLst>
      </pc:sldChg>
      <pc:sldChg chg="del">
        <pc:chgData name="Peter Lindberg" userId="c9d9c095-220c-4bd8-b9ee-1e30da1fa6f8" providerId="ADAL" clId="{A0192B7F-72AD-48AA-A472-598F2A3853CB}" dt="2018-04-29T20:36:07.824" v="2053" actId="2696"/>
        <pc:sldMkLst>
          <pc:docMk/>
          <pc:sldMk cId="0" sldId="300"/>
        </pc:sldMkLst>
      </pc:sldChg>
      <pc:sldChg chg="del">
        <pc:chgData name="Peter Lindberg" userId="c9d9c095-220c-4bd8-b9ee-1e30da1fa6f8" providerId="ADAL" clId="{A0192B7F-72AD-48AA-A472-598F2A3853CB}" dt="2018-04-29T20:36:07.868" v="2054" actId="2696"/>
        <pc:sldMkLst>
          <pc:docMk/>
          <pc:sldMk cId="0" sldId="301"/>
        </pc:sldMkLst>
      </pc:sldChg>
      <pc:sldChg chg="del">
        <pc:chgData name="Peter Lindberg" userId="c9d9c095-220c-4bd8-b9ee-1e30da1fa6f8" providerId="ADAL" clId="{A0192B7F-72AD-48AA-A472-598F2A3853CB}" dt="2018-04-29T20:36:07.908" v="2055" actId="2696"/>
        <pc:sldMkLst>
          <pc:docMk/>
          <pc:sldMk cId="0" sldId="302"/>
        </pc:sldMkLst>
      </pc:sldChg>
      <pc:sldChg chg="del">
        <pc:chgData name="Peter Lindberg" userId="c9d9c095-220c-4bd8-b9ee-1e30da1fa6f8" providerId="ADAL" clId="{A0192B7F-72AD-48AA-A472-598F2A3853CB}" dt="2018-04-29T20:36:07.983" v="2056" actId="2696"/>
        <pc:sldMkLst>
          <pc:docMk/>
          <pc:sldMk cId="0" sldId="303"/>
        </pc:sldMkLst>
      </pc:sldChg>
      <pc:sldChg chg="del">
        <pc:chgData name="Peter Lindberg" userId="c9d9c095-220c-4bd8-b9ee-1e30da1fa6f8" providerId="ADAL" clId="{A0192B7F-72AD-48AA-A472-598F2A3853CB}" dt="2018-04-29T20:36:08.037" v="2057" actId="2696"/>
        <pc:sldMkLst>
          <pc:docMk/>
          <pc:sldMk cId="0" sldId="304"/>
        </pc:sldMkLst>
      </pc:sldChg>
      <pc:sldChg chg="del">
        <pc:chgData name="Peter Lindberg" userId="c9d9c095-220c-4bd8-b9ee-1e30da1fa6f8" providerId="ADAL" clId="{A0192B7F-72AD-48AA-A472-598F2A3853CB}" dt="2018-04-29T20:36:08.088" v="2058" actId="2696"/>
        <pc:sldMkLst>
          <pc:docMk/>
          <pc:sldMk cId="0" sldId="305"/>
        </pc:sldMkLst>
      </pc:sldChg>
      <pc:sldChg chg="del">
        <pc:chgData name="Peter Lindberg" userId="c9d9c095-220c-4bd8-b9ee-1e30da1fa6f8" providerId="ADAL" clId="{A0192B7F-72AD-48AA-A472-598F2A3853CB}" dt="2018-04-29T20:36:08.124" v="2059" actId="2696"/>
        <pc:sldMkLst>
          <pc:docMk/>
          <pc:sldMk cId="0" sldId="306"/>
        </pc:sldMkLst>
      </pc:sldChg>
      <pc:sldChg chg="del">
        <pc:chgData name="Peter Lindberg" userId="c9d9c095-220c-4bd8-b9ee-1e30da1fa6f8" providerId="ADAL" clId="{A0192B7F-72AD-48AA-A472-598F2A3853CB}" dt="2018-04-29T20:36:08.152" v="2060" actId="2696"/>
        <pc:sldMkLst>
          <pc:docMk/>
          <pc:sldMk cId="0" sldId="307"/>
        </pc:sldMkLst>
      </pc:sldChg>
      <pc:sldChg chg="del">
        <pc:chgData name="Peter Lindberg" userId="c9d9c095-220c-4bd8-b9ee-1e30da1fa6f8" providerId="ADAL" clId="{A0192B7F-72AD-48AA-A472-598F2A3853CB}" dt="2018-04-29T20:36:08.177" v="2061" actId="2696"/>
        <pc:sldMkLst>
          <pc:docMk/>
          <pc:sldMk cId="0" sldId="308"/>
        </pc:sldMkLst>
      </pc:sldChg>
      <pc:sldChg chg="del">
        <pc:chgData name="Peter Lindberg" userId="c9d9c095-220c-4bd8-b9ee-1e30da1fa6f8" providerId="ADAL" clId="{A0192B7F-72AD-48AA-A472-598F2A3853CB}" dt="2018-04-29T20:36:08.211" v="2062" actId="2696"/>
        <pc:sldMkLst>
          <pc:docMk/>
          <pc:sldMk cId="0" sldId="309"/>
        </pc:sldMkLst>
      </pc:sldChg>
      <pc:sldChg chg="del">
        <pc:chgData name="Peter Lindberg" userId="c9d9c095-220c-4bd8-b9ee-1e30da1fa6f8" providerId="ADAL" clId="{A0192B7F-72AD-48AA-A472-598F2A3853CB}" dt="2018-04-29T20:36:08.338" v="2063" actId="2696"/>
        <pc:sldMkLst>
          <pc:docMk/>
          <pc:sldMk cId="0" sldId="310"/>
        </pc:sldMkLst>
      </pc:sldChg>
      <pc:sldChg chg="del">
        <pc:chgData name="Peter Lindberg" userId="c9d9c095-220c-4bd8-b9ee-1e30da1fa6f8" providerId="ADAL" clId="{A0192B7F-72AD-48AA-A472-598F2A3853CB}" dt="2018-04-29T20:36:08.412" v="2064" actId="2696"/>
        <pc:sldMkLst>
          <pc:docMk/>
          <pc:sldMk cId="0" sldId="311"/>
        </pc:sldMkLst>
      </pc:sldChg>
      <pc:sldChg chg="del">
        <pc:chgData name="Peter Lindberg" userId="c9d9c095-220c-4bd8-b9ee-1e30da1fa6f8" providerId="ADAL" clId="{A0192B7F-72AD-48AA-A472-598F2A3853CB}" dt="2018-04-29T20:36:08.547" v="2065" actId="2696"/>
        <pc:sldMkLst>
          <pc:docMk/>
          <pc:sldMk cId="0" sldId="312"/>
        </pc:sldMkLst>
      </pc:sldChg>
      <pc:sldChg chg="del">
        <pc:chgData name="Peter Lindberg" userId="c9d9c095-220c-4bd8-b9ee-1e30da1fa6f8" providerId="ADAL" clId="{A0192B7F-72AD-48AA-A472-598F2A3853CB}" dt="2018-04-29T20:36:08.598" v="2066" actId="2696"/>
        <pc:sldMkLst>
          <pc:docMk/>
          <pc:sldMk cId="0" sldId="313"/>
        </pc:sldMkLst>
      </pc:sldChg>
      <pc:sldChg chg="del">
        <pc:chgData name="Peter Lindberg" userId="c9d9c095-220c-4bd8-b9ee-1e30da1fa6f8" providerId="ADAL" clId="{A0192B7F-72AD-48AA-A472-598F2A3853CB}" dt="2018-04-29T20:36:08.651" v="2067" actId="2696"/>
        <pc:sldMkLst>
          <pc:docMk/>
          <pc:sldMk cId="0" sldId="314"/>
        </pc:sldMkLst>
      </pc:sldChg>
      <pc:sldChg chg="del">
        <pc:chgData name="Peter Lindberg" userId="c9d9c095-220c-4bd8-b9ee-1e30da1fa6f8" providerId="ADAL" clId="{A0192B7F-72AD-48AA-A472-598F2A3853CB}" dt="2018-04-29T20:36:08.721" v="2068" actId="2696"/>
        <pc:sldMkLst>
          <pc:docMk/>
          <pc:sldMk cId="0" sldId="315"/>
        </pc:sldMkLst>
      </pc:sldChg>
      <pc:sldChg chg="del">
        <pc:chgData name="Peter Lindberg" userId="c9d9c095-220c-4bd8-b9ee-1e30da1fa6f8" providerId="ADAL" clId="{A0192B7F-72AD-48AA-A472-598F2A3853CB}" dt="2018-04-29T20:36:08.799" v="2069" actId="2696"/>
        <pc:sldMkLst>
          <pc:docMk/>
          <pc:sldMk cId="0" sldId="316"/>
        </pc:sldMkLst>
      </pc:sldChg>
      <pc:sldChg chg="del">
        <pc:chgData name="Peter Lindberg" userId="c9d9c095-220c-4bd8-b9ee-1e30da1fa6f8" providerId="ADAL" clId="{A0192B7F-72AD-48AA-A472-598F2A3853CB}" dt="2018-04-29T20:36:08.872" v="2070" actId="2696"/>
        <pc:sldMkLst>
          <pc:docMk/>
          <pc:sldMk cId="0" sldId="317"/>
        </pc:sldMkLst>
      </pc:sldChg>
      <pc:sldChg chg="del">
        <pc:chgData name="Peter Lindberg" userId="c9d9c095-220c-4bd8-b9ee-1e30da1fa6f8" providerId="ADAL" clId="{A0192B7F-72AD-48AA-A472-598F2A3853CB}" dt="2018-04-29T20:36:09.115" v="2071" actId="2696"/>
        <pc:sldMkLst>
          <pc:docMk/>
          <pc:sldMk cId="0" sldId="318"/>
        </pc:sldMkLst>
      </pc:sldChg>
      <pc:sldChg chg="del">
        <pc:chgData name="Peter Lindberg" userId="c9d9c095-220c-4bd8-b9ee-1e30da1fa6f8" providerId="ADAL" clId="{A0192B7F-72AD-48AA-A472-598F2A3853CB}" dt="2018-04-29T20:36:09.226" v="2072" actId="2696"/>
        <pc:sldMkLst>
          <pc:docMk/>
          <pc:sldMk cId="0" sldId="319"/>
        </pc:sldMkLst>
      </pc:sldChg>
      <pc:sldChg chg="del">
        <pc:chgData name="Peter Lindberg" userId="c9d9c095-220c-4bd8-b9ee-1e30da1fa6f8" providerId="ADAL" clId="{A0192B7F-72AD-48AA-A472-598F2A3853CB}" dt="2018-04-29T20:36:04.885" v="2009" actId="2696"/>
        <pc:sldMkLst>
          <pc:docMk/>
          <pc:sldMk cId="174828987" sldId="320"/>
        </pc:sldMkLst>
      </pc:sldChg>
      <pc:sldChg chg="modSp">
        <pc:chgData name="Peter Lindberg" userId="c9d9c095-220c-4bd8-b9ee-1e30da1fa6f8" providerId="ADAL" clId="{A0192B7F-72AD-48AA-A472-598F2A3853CB}" dt="2018-04-29T20:25:16.130" v="1517" actId="403"/>
        <pc:sldMkLst>
          <pc:docMk/>
          <pc:sldMk cId="2438010821" sldId="321"/>
        </pc:sldMkLst>
        <pc:spChg chg="mod">
          <ac:chgData name="Peter Lindberg" userId="c9d9c095-220c-4bd8-b9ee-1e30da1fa6f8" providerId="ADAL" clId="{A0192B7F-72AD-48AA-A472-598F2A3853CB}" dt="2018-04-29T18:37:51.188" v="491" actId="20577"/>
          <ac:spMkLst>
            <pc:docMk/>
            <pc:sldMk cId="2438010821" sldId="321"/>
            <ac:spMk id="1199" creationId="{00000000-0000-0000-0000-000000000000}"/>
          </ac:spMkLst>
        </pc:spChg>
        <pc:spChg chg="mod">
          <ac:chgData name="Peter Lindberg" userId="c9d9c095-220c-4bd8-b9ee-1e30da1fa6f8" providerId="ADAL" clId="{A0192B7F-72AD-48AA-A472-598F2A3853CB}" dt="2018-04-29T20:25:16.130" v="1517" actId="403"/>
          <ac:spMkLst>
            <pc:docMk/>
            <pc:sldMk cId="2438010821" sldId="321"/>
            <ac:spMk id="1200" creationId="{00000000-0000-0000-0000-000000000000}"/>
          </ac:spMkLst>
        </pc:spChg>
        <pc:picChg chg="mod">
          <ac:chgData name="Peter Lindberg" userId="c9d9c095-220c-4bd8-b9ee-1e30da1fa6f8" providerId="ADAL" clId="{A0192B7F-72AD-48AA-A472-598F2A3853CB}" dt="2018-04-29T18:37:43.652" v="490" actId="14826"/>
          <ac:picMkLst>
            <pc:docMk/>
            <pc:sldMk cId="2438010821" sldId="321"/>
            <ac:picMk id="1198" creationId="{00000000-0000-0000-0000-000000000000}"/>
          </ac:picMkLst>
        </pc:picChg>
      </pc:sldChg>
      <pc:sldChg chg="delSp modSp">
        <pc:chgData name="Peter Lindberg" userId="c9d9c095-220c-4bd8-b9ee-1e30da1fa6f8" providerId="ADAL" clId="{A0192B7F-72AD-48AA-A472-598F2A3853CB}" dt="2018-04-29T20:28:43.121" v="1904" actId="1036"/>
        <pc:sldMkLst>
          <pc:docMk/>
          <pc:sldMk cId="2149751502" sldId="322"/>
        </pc:sldMkLst>
        <pc:spChg chg="mod">
          <ac:chgData name="Peter Lindberg" userId="c9d9c095-220c-4bd8-b9ee-1e30da1fa6f8" providerId="ADAL" clId="{A0192B7F-72AD-48AA-A472-598F2A3853CB}" dt="2018-04-29T20:28:43.121" v="1904" actId="1036"/>
          <ac:spMkLst>
            <pc:docMk/>
            <pc:sldMk cId="2149751502" sldId="322"/>
            <ac:spMk id="1204" creationId="{00000000-0000-0000-0000-000000000000}"/>
          </ac:spMkLst>
        </pc:spChg>
        <pc:spChg chg="del">
          <ac:chgData name="Peter Lindberg" userId="c9d9c095-220c-4bd8-b9ee-1e30da1fa6f8" providerId="ADAL" clId="{A0192B7F-72AD-48AA-A472-598F2A3853CB}" dt="2018-04-29T20:28:10.677" v="1840" actId="478"/>
          <ac:spMkLst>
            <pc:docMk/>
            <pc:sldMk cId="2149751502" sldId="322"/>
            <ac:spMk id="1205" creationId="{00000000-0000-0000-0000-000000000000}"/>
          </ac:spMkLst>
        </pc:spChg>
        <pc:picChg chg="mod">
          <ac:chgData name="Peter Lindberg" userId="c9d9c095-220c-4bd8-b9ee-1e30da1fa6f8" providerId="ADAL" clId="{A0192B7F-72AD-48AA-A472-598F2A3853CB}" dt="2018-04-29T19:04:33.491" v="497" actId="14826"/>
          <ac:picMkLst>
            <pc:docMk/>
            <pc:sldMk cId="2149751502" sldId="322"/>
            <ac:picMk id="1203" creationId="{00000000-0000-0000-0000-000000000000}"/>
          </ac:picMkLst>
        </pc:picChg>
      </pc:sldChg>
      <pc:sldChg chg="modSp">
        <pc:chgData name="Peter Lindberg" userId="c9d9c095-220c-4bd8-b9ee-1e30da1fa6f8" providerId="ADAL" clId="{A0192B7F-72AD-48AA-A472-598F2A3853CB}" dt="2018-04-29T20:27:00.261" v="1693" actId="403"/>
        <pc:sldMkLst>
          <pc:docMk/>
          <pc:sldMk cId="2079847595" sldId="323"/>
        </pc:sldMkLst>
        <pc:spChg chg="mod">
          <ac:chgData name="Peter Lindberg" userId="c9d9c095-220c-4bd8-b9ee-1e30da1fa6f8" providerId="ADAL" clId="{A0192B7F-72AD-48AA-A472-598F2A3853CB}" dt="2018-04-26T21:07:53.918" v="236" actId="20577"/>
          <ac:spMkLst>
            <pc:docMk/>
            <pc:sldMk cId="2079847595" sldId="323"/>
            <ac:spMk id="1199" creationId="{00000000-0000-0000-0000-000000000000}"/>
          </ac:spMkLst>
        </pc:spChg>
        <pc:spChg chg="mod">
          <ac:chgData name="Peter Lindberg" userId="c9d9c095-220c-4bd8-b9ee-1e30da1fa6f8" providerId="ADAL" clId="{A0192B7F-72AD-48AA-A472-598F2A3853CB}" dt="2018-04-29T20:27:00.261" v="1693" actId="403"/>
          <ac:spMkLst>
            <pc:docMk/>
            <pc:sldMk cId="2079847595" sldId="323"/>
            <ac:spMk id="1200" creationId="{00000000-0000-0000-0000-000000000000}"/>
          </ac:spMkLst>
        </pc:spChg>
        <pc:picChg chg="mod">
          <ac:chgData name="Peter Lindberg" userId="c9d9c095-220c-4bd8-b9ee-1e30da1fa6f8" providerId="ADAL" clId="{A0192B7F-72AD-48AA-A472-598F2A3853CB}" dt="2018-04-29T18:40:29.013" v="492" actId="14826"/>
          <ac:picMkLst>
            <pc:docMk/>
            <pc:sldMk cId="2079847595" sldId="323"/>
            <ac:picMk id="1198" creationId="{00000000-0000-0000-0000-000000000000}"/>
          </ac:picMkLst>
        </pc:picChg>
      </pc:sldChg>
      <pc:sldChg chg="delSp modSp">
        <pc:chgData name="Peter Lindberg" userId="c9d9c095-220c-4bd8-b9ee-1e30da1fa6f8" providerId="ADAL" clId="{A0192B7F-72AD-48AA-A472-598F2A3853CB}" dt="2018-04-29T20:27:22.103" v="1740" actId="1036"/>
        <pc:sldMkLst>
          <pc:docMk/>
          <pc:sldMk cId="2006340353" sldId="324"/>
        </pc:sldMkLst>
        <pc:spChg chg="mod">
          <ac:chgData name="Peter Lindberg" userId="c9d9c095-220c-4bd8-b9ee-1e30da1fa6f8" providerId="ADAL" clId="{A0192B7F-72AD-48AA-A472-598F2A3853CB}" dt="2018-04-29T20:27:22.103" v="1740" actId="1036"/>
          <ac:spMkLst>
            <pc:docMk/>
            <pc:sldMk cId="2006340353" sldId="324"/>
            <ac:spMk id="1204" creationId="{00000000-0000-0000-0000-000000000000}"/>
          </ac:spMkLst>
        </pc:spChg>
        <pc:spChg chg="del mod">
          <ac:chgData name="Peter Lindberg" userId="c9d9c095-220c-4bd8-b9ee-1e30da1fa6f8" providerId="ADAL" clId="{A0192B7F-72AD-48AA-A472-598F2A3853CB}" dt="2018-04-29T20:27:16.546" v="1695" actId="478"/>
          <ac:spMkLst>
            <pc:docMk/>
            <pc:sldMk cId="2006340353" sldId="324"/>
            <ac:spMk id="1205" creationId="{00000000-0000-0000-0000-000000000000}"/>
          </ac:spMkLst>
        </pc:spChg>
        <pc:picChg chg="mod">
          <ac:chgData name="Peter Lindberg" userId="c9d9c095-220c-4bd8-b9ee-1e30da1fa6f8" providerId="ADAL" clId="{A0192B7F-72AD-48AA-A472-598F2A3853CB}" dt="2018-04-29T18:42:56.465" v="493" actId="14826"/>
          <ac:picMkLst>
            <pc:docMk/>
            <pc:sldMk cId="2006340353" sldId="324"/>
            <ac:picMk id="1203" creationId="{00000000-0000-0000-0000-000000000000}"/>
          </ac:picMkLst>
        </pc:picChg>
      </pc:sldChg>
      <pc:sldChg chg="addSp delSp modSp">
        <pc:chgData name="Peter Lindberg" userId="c9d9c095-220c-4bd8-b9ee-1e30da1fa6f8" providerId="ADAL" clId="{A0192B7F-72AD-48AA-A472-598F2A3853CB}" dt="2018-04-29T19:18:15.668" v="519" actId="931"/>
        <pc:sldMkLst>
          <pc:docMk/>
          <pc:sldMk cId="300018633" sldId="325"/>
        </pc:sldMkLst>
        <pc:spChg chg="del">
          <ac:chgData name="Peter Lindberg" userId="c9d9c095-220c-4bd8-b9ee-1e30da1fa6f8" providerId="ADAL" clId="{A0192B7F-72AD-48AA-A472-598F2A3853CB}" dt="2018-04-29T19:17:53.018" v="517" actId="931"/>
          <ac:spMkLst>
            <pc:docMk/>
            <pc:sldMk cId="300018633" sldId="325"/>
            <ac:spMk id="22" creationId="{00000000-0000-0000-0000-000000000000}"/>
          </ac:spMkLst>
        </pc:spChg>
        <pc:spChg chg="del">
          <ac:chgData name="Peter Lindberg" userId="c9d9c095-220c-4bd8-b9ee-1e30da1fa6f8" providerId="ADAL" clId="{A0192B7F-72AD-48AA-A472-598F2A3853CB}" dt="2018-04-29T19:18:05.766" v="518" actId="931"/>
          <ac:spMkLst>
            <pc:docMk/>
            <pc:sldMk cId="300018633" sldId="325"/>
            <ac:spMk id="23" creationId="{00000000-0000-0000-0000-000000000000}"/>
          </ac:spMkLst>
        </pc:spChg>
        <pc:spChg chg="del">
          <ac:chgData name="Peter Lindberg" userId="c9d9c095-220c-4bd8-b9ee-1e30da1fa6f8" providerId="ADAL" clId="{A0192B7F-72AD-48AA-A472-598F2A3853CB}" dt="2018-04-29T19:18:15.668" v="519" actId="931"/>
          <ac:spMkLst>
            <pc:docMk/>
            <pc:sldMk cId="300018633" sldId="325"/>
            <ac:spMk id="24" creationId="{00000000-0000-0000-0000-000000000000}"/>
          </ac:spMkLst>
        </pc:spChg>
        <pc:spChg chg="mod">
          <ac:chgData name="Peter Lindberg" userId="c9d9c095-220c-4bd8-b9ee-1e30da1fa6f8" providerId="ADAL" clId="{A0192B7F-72AD-48AA-A472-598F2A3853CB}" dt="2018-04-26T21:00:39.744" v="14" actId="20577"/>
          <ac:spMkLst>
            <pc:docMk/>
            <pc:sldMk cId="300018633" sldId="325"/>
            <ac:spMk id="148" creationId="{00000000-0000-0000-0000-000000000000}"/>
          </ac:spMkLst>
        </pc:spChg>
        <pc:spChg chg="mod">
          <ac:chgData name="Peter Lindberg" userId="c9d9c095-220c-4bd8-b9ee-1e30da1fa6f8" providerId="ADAL" clId="{A0192B7F-72AD-48AA-A472-598F2A3853CB}" dt="2018-04-26T21:00:19.943" v="1" actId="20577"/>
          <ac:spMkLst>
            <pc:docMk/>
            <pc:sldMk cId="300018633" sldId="325"/>
            <ac:spMk id="149" creationId="{00000000-0000-0000-0000-000000000000}"/>
          </ac:spMkLst>
        </pc:spChg>
        <pc:picChg chg="add mod">
          <ac:chgData name="Peter Lindberg" userId="c9d9c095-220c-4bd8-b9ee-1e30da1fa6f8" providerId="ADAL" clId="{A0192B7F-72AD-48AA-A472-598F2A3853CB}" dt="2018-04-29T19:17:53.018" v="517" actId="931"/>
          <ac:picMkLst>
            <pc:docMk/>
            <pc:sldMk cId="300018633" sldId="325"/>
            <ac:picMk id="3" creationId="{55FCA32A-2584-4E40-80C3-A52DBCF24588}"/>
          </ac:picMkLst>
        </pc:picChg>
        <pc:picChg chg="add mod">
          <ac:chgData name="Peter Lindberg" userId="c9d9c095-220c-4bd8-b9ee-1e30da1fa6f8" providerId="ADAL" clId="{A0192B7F-72AD-48AA-A472-598F2A3853CB}" dt="2018-04-29T19:18:05.766" v="518" actId="931"/>
          <ac:picMkLst>
            <pc:docMk/>
            <pc:sldMk cId="300018633" sldId="325"/>
            <ac:picMk id="5" creationId="{E7AB5CCC-D18B-4FE4-8F33-04333BE7F983}"/>
          </ac:picMkLst>
        </pc:picChg>
        <pc:picChg chg="add mod">
          <ac:chgData name="Peter Lindberg" userId="c9d9c095-220c-4bd8-b9ee-1e30da1fa6f8" providerId="ADAL" clId="{A0192B7F-72AD-48AA-A472-598F2A3853CB}" dt="2018-04-29T19:18:15.668" v="519" actId="931"/>
          <ac:picMkLst>
            <pc:docMk/>
            <pc:sldMk cId="300018633" sldId="325"/>
            <ac:picMk id="7" creationId="{24479054-6731-4645-8943-0DDC24919E89}"/>
          </ac:picMkLst>
        </pc:picChg>
      </pc:sldChg>
      <pc:sldChg chg="delSp modSp">
        <pc:chgData name="Peter Lindberg" userId="c9d9c095-220c-4bd8-b9ee-1e30da1fa6f8" providerId="ADAL" clId="{A0192B7F-72AD-48AA-A472-598F2A3853CB}" dt="2018-04-29T20:27:57.003" v="1839" actId="20577"/>
        <pc:sldMkLst>
          <pc:docMk/>
          <pc:sldMk cId="1671688793" sldId="326"/>
        </pc:sldMkLst>
        <pc:spChg chg="mod">
          <ac:chgData name="Peter Lindberg" userId="c9d9c095-220c-4bd8-b9ee-1e30da1fa6f8" providerId="ADAL" clId="{A0192B7F-72AD-48AA-A472-598F2A3853CB}" dt="2018-04-29T20:27:57.003" v="1839" actId="20577"/>
          <ac:spMkLst>
            <pc:docMk/>
            <pc:sldMk cId="1671688793" sldId="326"/>
            <ac:spMk id="1166" creationId="{00000000-0000-0000-0000-000000000000}"/>
          </ac:spMkLst>
        </pc:spChg>
        <pc:spChg chg="del mod">
          <ac:chgData name="Peter Lindberg" userId="c9d9c095-220c-4bd8-b9ee-1e30da1fa6f8" providerId="ADAL" clId="{A0192B7F-72AD-48AA-A472-598F2A3853CB}" dt="2018-04-29T20:27:32.872" v="1742" actId="478"/>
          <ac:spMkLst>
            <pc:docMk/>
            <pc:sldMk cId="1671688793" sldId="326"/>
            <ac:spMk id="1167"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68"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69"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0"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1"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2"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3"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4"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5"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6"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7"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8"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79"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80" creationId="{00000000-0000-0000-0000-000000000000}"/>
          </ac:spMkLst>
        </pc:spChg>
        <pc:spChg chg="del">
          <ac:chgData name="Peter Lindberg" userId="c9d9c095-220c-4bd8-b9ee-1e30da1fa6f8" providerId="ADAL" clId="{A0192B7F-72AD-48AA-A472-598F2A3853CB}" dt="2018-04-29T18:43:22.063" v="494" actId="478"/>
          <ac:spMkLst>
            <pc:docMk/>
            <pc:sldMk cId="1671688793" sldId="326"/>
            <ac:spMk id="1181" creationId="{00000000-0000-0000-0000-000000000000}"/>
          </ac:spMkLst>
        </pc:spChg>
        <pc:picChg chg="mod">
          <ac:chgData name="Peter Lindberg" userId="c9d9c095-220c-4bd8-b9ee-1e30da1fa6f8" providerId="ADAL" clId="{A0192B7F-72AD-48AA-A472-598F2A3853CB}" dt="2018-04-29T19:06:53.565" v="516" actId="14826"/>
          <ac:picMkLst>
            <pc:docMk/>
            <pc:sldMk cId="1671688793" sldId="326"/>
            <ac:picMk id="1165" creationId="{00000000-0000-0000-0000-000000000000}"/>
          </ac:picMkLst>
        </pc:picChg>
      </pc:sldChg>
      <pc:sldChg chg="modSp del">
        <pc:chgData name="Peter Lindberg" userId="c9d9c095-220c-4bd8-b9ee-1e30da1fa6f8" providerId="ADAL" clId="{A0192B7F-72AD-48AA-A472-598F2A3853CB}" dt="2018-04-29T19:02:16.104" v="495" actId="2696"/>
        <pc:sldMkLst>
          <pc:docMk/>
          <pc:sldMk cId="864609056" sldId="327"/>
        </pc:sldMkLst>
        <pc:spChg chg="mod">
          <ac:chgData name="Peter Lindberg" userId="c9d9c095-220c-4bd8-b9ee-1e30da1fa6f8" providerId="ADAL" clId="{A0192B7F-72AD-48AA-A472-598F2A3853CB}" dt="2018-04-26T21:11:00.201" v="354" actId="20577"/>
          <ac:spMkLst>
            <pc:docMk/>
            <pc:sldMk cId="864609056" sldId="327"/>
            <ac:spMk id="1199" creationId="{00000000-0000-0000-0000-000000000000}"/>
          </ac:spMkLst>
        </pc:spChg>
      </pc:sldChg>
      <pc:sldChg chg="addSp delSp modSp">
        <pc:chgData name="Peter Lindberg" userId="c9d9c095-220c-4bd8-b9ee-1e30da1fa6f8" providerId="ADAL" clId="{A0192B7F-72AD-48AA-A472-598F2A3853CB}" dt="2018-04-29T20:30:01.619" v="1995" actId="1035"/>
        <pc:sldMkLst>
          <pc:docMk/>
          <pc:sldMk cId="999173666" sldId="327"/>
        </pc:sldMkLst>
        <pc:spChg chg="del">
          <ac:chgData name="Peter Lindberg" userId="c9d9c095-220c-4bd8-b9ee-1e30da1fa6f8" providerId="ADAL" clId="{A0192B7F-72AD-48AA-A472-598F2A3853CB}" dt="2018-04-29T19:28:52.774" v="1188" actId="931"/>
          <ac:spMkLst>
            <pc:docMk/>
            <pc:sldMk cId="999173666" sldId="327"/>
            <ac:spMk id="23" creationId="{00000000-0000-0000-0000-000000000000}"/>
          </ac:spMkLst>
        </pc:spChg>
        <pc:spChg chg="mod">
          <ac:chgData name="Peter Lindberg" userId="c9d9c095-220c-4bd8-b9ee-1e30da1fa6f8" providerId="ADAL" clId="{A0192B7F-72AD-48AA-A472-598F2A3853CB}" dt="2018-04-29T20:30:01.619" v="1995" actId="1035"/>
          <ac:spMkLst>
            <pc:docMk/>
            <pc:sldMk cId="999173666" sldId="327"/>
            <ac:spMk id="396" creationId="{00000000-0000-0000-0000-000000000000}"/>
          </ac:spMkLst>
        </pc:spChg>
        <pc:spChg chg="del">
          <ac:chgData name="Peter Lindberg" userId="c9d9c095-220c-4bd8-b9ee-1e30da1fa6f8" providerId="ADAL" clId="{A0192B7F-72AD-48AA-A472-598F2A3853CB}" dt="2018-04-29T19:22:56.095" v="545" actId="478"/>
          <ac:spMkLst>
            <pc:docMk/>
            <pc:sldMk cId="999173666" sldId="327"/>
            <ac:spMk id="397" creationId="{00000000-0000-0000-0000-000000000000}"/>
          </ac:spMkLst>
        </pc:spChg>
        <pc:spChg chg="mod">
          <ac:chgData name="Peter Lindberg" userId="c9d9c095-220c-4bd8-b9ee-1e30da1fa6f8" providerId="ADAL" clId="{A0192B7F-72AD-48AA-A472-598F2A3853CB}" dt="2018-04-29T19:27:48.559" v="1172" actId="14100"/>
          <ac:spMkLst>
            <pc:docMk/>
            <pc:sldMk cId="999173666" sldId="327"/>
            <ac:spMk id="400" creationId="{00000000-0000-0000-0000-000000000000}"/>
          </ac:spMkLst>
        </pc:spChg>
        <pc:spChg chg="mod">
          <ac:chgData name="Peter Lindberg" userId="c9d9c095-220c-4bd8-b9ee-1e30da1fa6f8" providerId="ADAL" clId="{A0192B7F-72AD-48AA-A472-598F2A3853CB}" dt="2018-04-29T20:29:52.472" v="1972" actId="404"/>
          <ac:spMkLst>
            <pc:docMk/>
            <pc:sldMk cId="999173666" sldId="327"/>
            <ac:spMk id="401" creationId="{00000000-0000-0000-0000-000000000000}"/>
          </ac:spMkLst>
        </pc:spChg>
        <pc:spChg chg="mod">
          <ac:chgData name="Peter Lindberg" userId="c9d9c095-220c-4bd8-b9ee-1e30da1fa6f8" providerId="ADAL" clId="{A0192B7F-72AD-48AA-A472-598F2A3853CB}" dt="2018-04-29T19:23:10.392" v="566" actId="20577"/>
          <ac:spMkLst>
            <pc:docMk/>
            <pc:sldMk cId="999173666" sldId="327"/>
            <ac:spMk id="403" creationId="{00000000-0000-0000-0000-000000000000}"/>
          </ac:spMkLst>
        </pc:spChg>
        <pc:spChg chg="add del mod">
          <ac:chgData name="Peter Lindberg" userId="c9d9c095-220c-4bd8-b9ee-1e30da1fa6f8" providerId="ADAL" clId="{A0192B7F-72AD-48AA-A472-598F2A3853CB}" dt="2018-04-29T19:24:19.345" v="592" actId="1076"/>
          <ac:spMkLst>
            <pc:docMk/>
            <pc:sldMk cId="999173666" sldId="327"/>
            <ac:spMk id="404" creationId="{00000000-0000-0000-0000-000000000000}"/>
          </ac:spMkLst>
        </pc:spChg>
        <pc:spChg chg="mod">
          <ac:chgData name="Peter Lindberg" userId="c9d9c095-220c-4bd8-b9ee-1e30da1fa6f8" providerId="ADAL" clId="{A0192B7F-72AD-48AA-A472-598F2A3853CB}" dt="2018-04-29T19:24:31.976" v="635" actId="20577"/>
          <ac:spMkLst>
            <pc:docMk/>
            <pc:sldMk cId="999173666" sldId="327"/>
            <ac:spMk id="405" creationId="{00000000-0000-0000-0000-000000000000}"/>
          </ac:spMkLst>
        </pc:spChg>
        <pc:spChg chg="mod">
          <ac:chgData name="Peter Lindberg" userId="c9d9c095-220c-4bd8-b9ee-1e30da1fa6f8" providerId="ADAL" clId="{A0192B7F-72AD-48AA-A472-598F2A3853CB}" dt="2018-04-29T19:23:18.135" v="572" actId="20577"/>
          <ac:spMkLst>
            <pc:docMk/>
            <pc:sldMk cId="999173666" sldId="327"/>
            <ac:spMk id="407" creationId="{00000000-0000-0000-0000-000000000000}"/>
          </ac:spMkLst>
        </pc:spChg>
        <pc:spChg chg="mod">
          <ac:chgData name="Peter Lindberg" userId="c9d9c095-220c-4bd8-b9ee-1e30da1fa6f8" providerId="ADAL" clId="{A0192B7F-72AD-48AA-A472-598F2A3853CB}" dt="2018-04-29T19:25:09.269" v="714" actId="14100"/>
          <ac:spMkLst>
            <pc:docMk/>
            <pc:sldMk cId="999173666" sldId="327"/>
            <ac:spMk id="408" creationId="{00000000-0000-0000-0000-000000000000}"/>
          </ac:spMkLst>
        </pc:spChg>
        <pc:spChg chg="mod">
          <ac:chgData name="Peter Lindberg" userId="c9d9c095-220c-4bd8-b9ee-1e30da1fa6f8" providerId="ADAL" clId="{A0192B7F-72AD-48AA-A472-598F2A3853CB}" dt="2018-04-29T19:25:20.075" v="810" actId="1038"/>
          <ac:spMkLst>
            <pc:docMk/>
            <pc:sldMk cId="999173666" sldId="327"/>
            <ac:spMk id="409" creationId="{00000000-0000-0000-0000-000000000000}"/>
          </ac:spMkLst>
        </pc:spChg>
        <pc:spChg chg="mod">
          <ac:chgData name="Peter Lindberg" userId="c9d9c095-220c-4bd8-b9ee-1e30da1fa6f8" providerId="ADAL" clId="{A0192B7F-72AD-48AA-A472-598F2A3853CB}" dt="2018-04-29T19:26:09.476" v="927" actId="20577"/>
          <ac:spMkLst>
            <pc:docMk/>
            <pc:sldMk cId="999173666" sldId="327"/>
            <ac:spMk id="410" creationId="{00000000-0000-0000-0000-000000000000}"/>
          </ac:spMkLst>
        </pc:spChg>
        <pc:spChg chg="mod">
          <ac:chgData name="Peter Lindberg" userId="c9d9c095-220c-4bd8-b9ee-1e30da1fa6f8" providerId="ADAL" clId="{A0192B7F-72AD-48AA-A472-598F2A3853CB}" dt="2018-04-29T19:23:25.403" v="581" actId="20577"/>
          <ac:spMkLst>
            <pc:docMk/>
            <pc:sldMk cId="999173666" sldId="327"/>
            <ac:spMk id="412" creationId="{00000000-0000-0000-0000-000000000000}"/>
          </ac:spMkLst>
        </pc:spChg>
        <pc:spChg chg="mod">
          <ac:chgData name="Peter Lindberg" userId="c9d9c095-220c-4bd8-b9ee-1e30da1fa6f8" providerId="ADAL" clId="{A0192B7F-72AD-48AA-A472-598F2A3853CB}" dt="2018-04-29T19:26:05.264" v="925" actId="14100"/>
          <ac:spMkLst>
            <pc:docMk/>
            <pc:sldMk cId="999173666" sldId="327"/>
            <ac:spMk id="413" creationId="{00000000-0000-0000-0000-000000000000}"/>
          </ac:spMkLst>
        </pc:spChg>
        <pc:spChg chg="mod">
          <ac:chgData name="Peter Lindberg" userId="c9d9c095-220c-4bd8-b9ee-1e30da1fa6f8" providerId="ADAL" clId="{A0192B7F-72AD-48AA-A472-598F2A3853CB}" dt="2018-04-29T19:26:21.513" v="959" actId="14100"/>
          <ac:spMkLst>
            <pc:docMk/>
            <pc:sldMk cId="999173666" sldId="327"/>
            <ac:spMk id="414" creationId="{00000000-0000-0000-0000-000000000000}"/>
          </ac:spMkLst>
        </pc:spChg>
        <pc:spChg chg="mod">
          <ac:chgData name="Peter Lindberg" userId="c9d9c095-220c-4bd8-b9ee-1e30da1fa6f8" providerId="ADAL" clId="{A0192B7F-72AD-48AA-A472-598F2A3853CB}" dt="2018-04-29T19:26:38.476" v="1017" actId="1038"/>
          <ac:spMkLst>
            <pc:docMk/>
            <pc:sldMk cId="999173666" sldId="327"/>
            <ac:spMk id="415" creationId="{00000000-0000-0000-0000-000000000000}"/>
          </ac:spMkLst>
        </pc:spChg>
        <pc:picChg chg="add mod">
          <ac:chgData name="Peter Lindberg" userId="c9d9c095-220c-4bd8-b9ee-1e30da1fa6f8" providerId="ADAL" clId="{A0192B7F-72AD-48AA-A472-598F2A3853CB}" dt="2018-04-29T19:28:52.774" v="1188" actId="931"/>
          <ac:picMkLst>
            <pc:docMk/>
            <pc:sldMk cId="999173666" sldId="327"/>
            <ac:picMk id="3" creationId="{358760CE-7042-49A2-AB0C-D86C77469E58}"/>
          </ac:picMkLst>
        </pc:picChg>
      </pc:sldChg>
      <pc:sldChg chg="addSp delSp modSp">
        <pc:chgData name="Peter Lindberg" userId="c9d9c095-220c-4bd8-b9ee-1e30da1fa6f8" providerId="ADAL" clId="{A0192B7F-72AD-48AA-A472-598F2A3853CB}" dt="2018-04-29T20:30:58.517" v="2005" actId="14100"/>
        <pc:sldMkLst>
          <pc:docMk/>
          <pc:sldMk cId="2301904108" sldId="328"/>
        </pc:sldMkLst>
        <pc:spChg chg="del">
          <ac:chgData name="Peter Lindberg" userId="c9d9c095-220c-4bd8-b9ee-1e30da1fa6f8" providerId="ADAL" clId="{A0192B7F-72AD-48AA-A472-598F2A3853CB}" dt="2018-04-29T20:02:39.990" v="1387" actId="931"/>
          <ac:spMkLst>
            <pc:docMk/>
            <pc:sldMk cId="2301904108" sldId="328"/>
            <ac:spMk id="34" creationId="{00000000-0000-0000-0000-000000000000}"/>
          </ac:spMkLst>
        </pc:spChg>
        <pc:spChg chg="del">
          <ac:chgData name="Peter Lindberg" userId="c9d9c095-220c-4bd8-b9ee-1e30da1fa6f8" providerId="ADAL" clId="{A0192B7F-72AD-48AA-A472-598F2A3853CB}" dt="2018-04-29T20:04:50.246" v="1388" actId="931"/>
          <ac:spMkLst>
            <pc:docMk/>
            <pc:sldMk cId="2301904108" sldId="328"/>
            <ac:spMk id="35" creationId="{00000000-0000-0000-0000-000000000000}"/>
          </ac:spMkLst>
        </pc:spChg>
        <pc:spChg chg="del">
          <ac:chgData name="Peter Lindberg" userId="c9d9c095-220c-4bd8-b9ee-1e30da1fa6f8" providerId="ADAL" clId="{A0192B7F-72AD-48AA-A472-598F2A3853CB}" dt="2018-04-29T20:06:00.861" v="1389" actId="931"/>
          <ac:spMkLst>
            <pc:docMk/>
            <pc:sldMk cId="2301904108" sldId="328"/>
            <ac:spMk id="36" creationId="{00000000-0000-0000-0000-000000000000}"/>
          </ac:spMkLst>
        </pc:spChg>
        <pc:spChg chg="del">
          <ac:chgData name="Peter Lindberg" userId="c9d9c095-220c-4bd8-b9ee-1e30da1fa6f8" providerId="ADAL" clId="{A0192B7F-72AD-48AA-A472-598F2A3853CB}" dt="2018-04-29T20:10:08.272" v="1392" actId="931"/>
          <ac:spMkLst>
            <pc:docMk/>
            <pc:sldMk cId="2301904108" sldId="328"/>
            <ac:spMk id="37" creationId="{00000000-0000-0000-0000-000000000000}"/>
          </ac:spMkLst>
        </pc:spChg>
        <pc:spChg chg="del">
          <ac:chgData name="Peter Lindberg" userId="c9d9c095-220c-4bd8-b9ee-1e30da1fa6f8" providerId="ADAL" clId="{A0192B7F-72AD-48AA-A472-598F2A3853CB}" dt="2018-04-29T20:08:24.181" v="1391" actId="931"/>
          <ac:spMkLst>
            <pc:docMk/>
            <pc:sldMk cId="2301904108" sldId="328"/>
            <ac:spMk id="38" creationId="{00000000-0000-0000-0000-000000000000}"/>
          </ac:spMkLst>
        </pc:spChg>
        <pc:spChg chg="del">
          <ac:chgData name="Peter Lindberg" userId="c9d9c095-220c-4bd8-b9ee-1e30da1fa6f8" providerId="ADAL" clId="{A0192B7F-72AD-48AA-A472-598F2A3853CB}" dt="2018-04-29T20:06:10.354" v="1390" actId="931"/>
          <ac:spMkLst>
            <pc:docMk/>
            <pc:sldMk cId="2301904108" sldId="328"/>
            <ac:spMk id="39" creationId="{00000000-0000-0000-0000-000000000000}"/>
          </ac:spMkLst>
        </pc:spChg>
        <pc:spChg chg="mod">
          <ac:chgData name="Peter Lindberg" userId="c9d9c095-220c-4bd8-b9ee-1e30da1fa6f8" providerId="ADAL" clId="{A0192B7F-72AD-48AA-A472-598F2A3853CB}" dt="2018-04-29T19:32:57.417" v="1251" actId="20577"/>
          <ac:spMkLst>
            <pc:docMk/>
            <pc:sldMk cId="2301904108" sldId="328"/>
            <ac:spMk id="470" creationId="{00000000-0000-0000-0000-000000000000}"/>
          </ac:spMkLst>
        </pc:spChg>
        <pc:spChg chg="mod">
          <ac:chgData name="Peter Lindberg" userId="c9d9c095-220c-4bd8-b9ee-1e30da1fa6f8" providerId="ADAL" clId="{A0192B7F-72AD-48AA-A472-598F2A3853CB}" dt="2018-04-29T20:14:52.042" v="1423" actId="20577"/>
          <ac:spMkLst>
            <pc:docMk/>
            <pc:sldMk cId="2301904108" sldId="328"/>
            <ac:spMk id="471" creationId="{00000000-0000-0000-0000-000000000000}"/>
          </ac:spMkLst>
        </pc:spChg>
        <pc:spChg chg="mod">
          <ac:chgData name="Peter Lindberg" userId="c9d9c095-220c-4bd8-b9ee-1e30da1fa6f8" providerId="ADAL" clId="{A0192B7F-72AD-48AA-A472-598F2A3853CB}" dt="2018-04-29T19:32:50.281" v="1245" actId="20577"/>
          <ac:spMkLst>
            <pc:docMk/>
            <pc:sldMk cId="2301904108" sldId="328"/>
            <ac:spMk id="476" creationId="{00000000-0000-0000-0000-000000000000}"/>
          </ac:spMkLst>
        </pc:spChg>
        <pc:spChg chg="mod">
          <ac:chgData name="Peter Lindberg" userId="c9d9c095-220c-4bd8-b9ee-1e30da1fa6f8" providerId="ADAL" clId="{A0192B7F-72AD-48AA-A472-598F2A3853CB}" dt="2018-04-29T20:14:54.604" v="1429" actId="20577"/>
          <ac:spMkLst>
            <pc:docMk/>
            <pc:sldMk cId="2301904108" sldId="328"/>
            <ac:spMk id="477" creationId="{00000000-0000-0000-0000-000000000000}"/>
          </ac:spMkLst>
        </pc:spChg>
        <pc:spChg chg="mod">
          <ac:chgData name="Peter Lindberg" userId="c9d9c095-220c-4bd8-b9ee-1e30da1fa6f8" providerId="ADAL" clId="{A0192B7F-72AD-48AA-A472-598F2A3853CB}" dt="2018-04-29T19:33:00.767" v="1255" actId="20577"/>
          <ac:spMkLst>
            <pc:docMk/>
            <pc:sldMk cId="2301904108" sldId="328"/>
            <ac:spMk id="481" creationId="{00000000-0000-0000-0000-000000000000}"/>
          </ac:spMkLst>
        </pc:spChg>
        <pc:spChg chg="mod">
          <ac:chgData name="Peter Lindberg" userId="c9d9c095-220c-4bd8-b9ee-1e30da1fa6f8" providerId="ADAL" clId="{A0192B7F-72AD-48AA-A472-598F2A3853CB}" dt="2018-04-29T20:14:51.727" v="1422" actId="20577"/>
          <ac:spMkLst>
            <pc:docMk/>
            <pc:sldMk cId="2301904108" sldId="328"/>
            <ac:spMk id="482" creationId="{00000000-0000-0000-0000-000000000000}"/>
          </ac:spMkLst>
        </pc:spChg>
        <pc:spChg chg="mod">
          <ac:chgData name="Peter Lindberg" userId="c9d9c095-220c-4bd8-b9ee-1e30da1fa6f8" providerId="ADAL" clId="{A0192B7F-72AD-48AA-A472-598F2A3853CB}" dt="2018-04-29T19:33:16.284" v="1269" actId="20577"/>
          <ac:spMkLst>
            <pc:docMk/>
            <pc:sldMk cId="2301904108" sldId="328"/>
            <ac:spMk id="486" creationId="{00000000-0000-0000-0000-000000000000}"/>
          </ac:spMkLst>
        </pc:spChg>
        <pc:spChg chg="mod">
          <ac:chgData name="Peter Lindberg" userId="c9d9c095-220c-4bd8-b9ee-1e30da1fa6f8" providerId="ADAL" clId="{A0192B7F-72AD-48AA-A472-598F2A3853CB}" dt="2018-04-29T19:32:35.371" v="1236" actId="20577"/>
          <ac:spMkLst>
            <pc:docMk/>
            <pc:sldMk cId="2301904108" sldId="328"/>
            <ac:spMk id="487" creationId="{00000000-0000-0000-0000-000000000000}"/>
          </ac:spMkLst>
        </pc:spChg>
        <pc:spChg chg="mod">
          <ac:chgData name="Peter Lindberg" userId="c9d9c095-220c-4bd8-b9ee-1e30da1fa6f8" providerId="ADAL" clId="{A0192B7F-72AD-48AA-A472-598F2A3853CB}" dt="2018-04-29T19:33:11.938" v="1264" actId="20577"/>
          <ac:spMkLst>
            <pc:docMk/>
            <pc:sldMk cId="2301904108" sldId="328"/>
            <ac:spMk id="491" creationId="{00000000-0000-0000-0000-000000000000}"/>
          </ac:spMkLst>
        </pc:spChg>
        <pc:spChg chg="mod">
          <ac:chgData name="Peter Lindberg" userId="c9d9c095-220c-4bd8-b9ee-1e30da1fa6f8" providerId="ADAL" clId="{A0192B7F-72AD-48AA-A472-598F2A3853CB}" dt="2018-04-29T19:32:33.776" v="1235" actId="20577"/>
          <ac:spMkLst>
            <pc:docMk/>
            <pc:sldMk cId="2301904108" sldId="328"/>
            <ac:spMk id="492" creationId="{00000000-0000-0000-0000-000000000000}"/>
          </ac:spMkLst>
        </pc:spChg>
        <pc:spChg chg="mod">
          <ac:chgData name="Peter Lindberg" userId="c9d9c095-220c-4bd8-b9ee-1e30da1fa6f8" providerId="ADAL" clId="{A0192B7F-72AD-48AA-A472-598F2A3853CB}" dt="2018-04-29T19:33:22.709" v="1276" actId="20577"/>
          <ac:spMkLst>
            <pc:docMk/>
            <pc:sldMk cId="2301904108" sldId="328"/>
            <ac:spMk id="496" creationId="{00000000-0000-0000-0000-000000000000}"/>
          </ac:spMkLst>
        </pc:spChg>
        <pc:spChg chg="mod">
          <ac:chgData name="Peter Lindberg" userId="c9d9c095-220c-4bd8-b9ee-1e30da1fa6f8" providerId="ADAL" clId="{A0192B7F-72AD-48AA-A472-598F2A3853CB}" dt="2018-04-29T19:32:43.611" v="1238" actId="20577"/>
          <ac:spMkLst>
            <pc:docMk/>
            <pc:sldMk cId="2301904108" sldId="328"/>
            <ac:spMk id="497" creationId="{00000000-0000-0000-0000-000000000000}"/>
          </ac:spMkLst>
        </pc:spChg>
        <pc:spChg chg="mod">
          <ac:chgData name="Peter Lindberg" userId="c9d9c095-220c-4bd8-b9ee-1e30da1fa6f8" providerId="ADAL" clId="{A0192B7F-72AD-48AA-A472-598F2A3853CB}" dt="2018-04-29T20:30:58.517" v="2005" actId="14100"/>
          <ac:spMkLst>
            <pc:docMk/>
            <pc:sldMk cId="2301904108" sldId="328"/>
            <ac:spMk id="498" creationId="{00000000-0000-0000-0000-000000000000}"/>
          </ac:spMkLst>
        </pc:spChg>
        <pc:picChg chg="add mod">
          <ac:chgData name="Peter Lindberg" userId="c9d9c095-220c-4bd8-b9ee-1e30da1fa6f8" providerId="ADAL" clId="{A0192B7F-72AD-48AA-A472-598F2A3853CB}" dt="2018-04-29T20:02:39.990" v="1387" actId="931"/>
          <ac:picMkLst>
            <pc:docMk/>
            <pc:sldMk cId="2301904108" sldId="328"/>
            <ac:picMk id="3" creationId="{4962238E-D81D-4A6B-871B-ED4994775F37}"/>
          </ac:picMkLst>
        </pc:picChg>
        <pc:picChg chg="add mod">
          <ac:chgData name="Peter Lindberg" userId="c9d9c095-220c-4bd8-b9ee-1e30da1fa6f8" providerId="ADAL" clId="{A0192B7F-72AD-48AA-A472-598F2A3853CB}" dt="2018-04-29T20:04:50.246" v="1388" actId="931"/>
          <ac:picMkLst>
            <pc:docMk/>
            <pc:sldMk cId="2301904108" sldId="328"/>
            <ac:picMk id="5" creationId="{8ED39248-CBB5-405F-A88D-30991ADEFCA6}"/>
          </ac:picMkLst>
        </pc:picChg>
        <pc:picChg chg="add mod">
          <ac:chgData name="Peter Lindberg" userId="c9d9c095-220c-4bd8-b9ee-1e30da1fa6f8" providerId="ADAL" clId="{A0192B7F-72AD-48AA-A472-598F2A3853CB}" dt="2018-04-29T20:13:43.486" v="1393" actId="14826"/>
          <ac:picMkLst>
            <pc:docMk/>
            <pc:sldMk cId="2301904108" sldId="328"/>
            <ac:picMk id="7" creationId="{194804AD-9BC8-4690-8929-C7FB2C785E6E}"/>
          </ac:picMkLst>
        </pc:picChg>
        <pc:picChg chg="add mod">
          <ac:chgData name="Peter Lindberg" userId="c9d9c095-220c-4bd8-b9ee-1e30da1fa6f8" providerId="ADAL" clId="{A0192B7F-72AD-48AA-A472-598F2A3853CB}" dt="2018-04-29T20:06:10.354" v="1390" actId="931"/>
          <ac:picMkLst>
            <pc:docMk/>
            <pc:sldMk cId="2301904108" sldId="328"/>
            <ac:picMk id="9" creationId="{022983F2-7FA8-4E1B-974A-3E8A71598F5A}"/>
          </ac:picMkLst>
        </pc:picChg>
        <pc:picChg chg="add mod">
          <ac:chgData name="Peter Lindberg" userId="c9d9c095-220c-4bd8-b9ee-1e30da1fa6f8" providerId="ADAL" clId="{A0192B7F-72AD-48AA-A472-598F2A3853CB}" dt="2018-04-29T20:08:24.181" v="1391" actId="931"/>
          <ac:picMkLst>
            <pc:docMk/>
            <pc:sldMk cId="2301904108" sldId="328"/>
            <ac:picMk id="11" creationId="{5F756C9D-A27D-4158-B982-BDA330C5F93C}"/>
          </ac:picMkLst>
        </pc:picChg>
        <pc:picChg chg="add mod">
          <ac:chgData name="Peter Lindberg" userId="c9d9c095-220c-4bd8-b9ee-1e30da1fa6f8" providerId="ADAL" clId="{A0192B7F-72AD-48AA-A472-598F2A3853CB}" dt="2018-04-29T20:10:08.272" v="1392" actId="931"/>
          <ac:picMkLst>
            <pc:docMk/>
            <pc:sldMk cId="2301904108" sldId="328"/>
            <ac:picMk id="13" creationId="{5FBAD613-31BC-4056-B393-D91AD1FE6536}"/>
          </ac:picMkLst>
        </pc:picChg>
      </pc:sldChg>
      <pc:sldChg chg="modSp add del">
        <pc:chgData name="Peter Lindberg" userId="c9d9c095-220c-4bd8-b9ee-1e30da1fa6f8" providerId="ADAL" clId="{A0192B7F-72AD-48AA-A472-598F2A3853CB}" dt="2018-04-29T19:02:22.252" v="496" actId="2696"/>
        <pc:sldMkLst>
          <pc:docMk/>
          <pc:sldMk cId="2948369267" sldId="328"/>
        </pc:sldMkLst>
        <pc:spChg chg="mod">
          <ac:chgData name="Peter Lindberg" userId="c9d9c095-220c-4bd8-b9ee-1e30da1fa6f8" providerId="ADAL" clId="{A0192B7F-72AD-48AA-A472-598F2A3853CB}" dt="2018-04-26T21:12:31.199" v="456" actId="20577"/>
          <ac:spMkLst>
            <pc:docMk/>
            <pc:sldMk cId="2948369267" sldId="328"/>
            <ac:spMk id="1199" creationId="{00000000-0000-0000-0000-000000000000}"/>
          </ac:spMkLst>
        </pc:spChg>
        <pc:spChg chg="mod">
          <ac:chgData name="Peter Lindberg" userId="c9d9c095-220c-4bd8-b9ee-1e30da1fa6f8" providerId="ADAL" clId="{A0192B7F-72AD-48AA-A472-598F2A3853CB}" dt="2018-04-26T21:12:23.501" v="450" actId="1035"/>
          <ac:spMkLst>
            <pc:docMk/>
            <pc:sldMk cId="2948369267" sldId="328"/>
            <ac:spMk id="1200" creationId="{00000000-0000-0000-0000-000000000000}"/>
          </ac:spMkLst>
        </pc:spChg>
      </pc:sldChg>
      <pc:sldChg chg="addSp delSp modSp">
        <pc:chgData name="Peter Lindberg" userId="c9d9c095-220c-4bd8-b9ee-1e30da1fa6f8" providerId="ADAL" clId="{A0192B7F-72AD-48AA-A472-598F2A3853CB}" dt="2018-04-29T19:41:19.702" v="1386" actId="14100"/>
        <pc:sldMkLst>
          <pc:docMk/>
          <pc:sldMk cId="3498587316" sldId="329"/>
        </pc:sldMkLst>
        <pc:spChg chg="del">
          <ac:chgData name="Peter Lindberg" userId="c9d9c095-220c-4bd8-b9ee-1e30da1fa6f8" providerId="ADAL" clId="{A0192B7F-72AD-48AA-A472-598F2A3853CB}" dt="2018-04-29T19:40:33.733" v="1371" actId="931"/>
          <ac:spMkLst>
            <pc:docMk/>
            <pc:sldMk cId="3498587316" sldId="329"/>
            <ac:spMk id="24" creationId="{00000000-0000-0000-0000-000000000000}"/>
          </ac:spMkLst>
        </pc:spChg>
        <pc:spChg chg="mod">
          <ac:chgData name="Peter Lindberg" userId="c9d9c095-220c-4bd8-b9ee-1e30da1fa6f8" providerId="ADAL" clId="{A0192B7F-72AD-48AA-A472-598F2A3853CB}" dt="2018-04-29T19:37:09.302" v="1370" actId="20577"/>
          <ac:spMkLst>
            <pc:docMk/>
            <pc:sldMk cId="3498587316" sldId="329"/>
            <ac:spMk id="545" creationId="{00000000-0000-0000-0000-000000000000}"/>
          </ac:spMkLst>
        </pc:spChg>
        <pc:spChg chg="mod">
          <ac:chgData name="Peter Lindberg" userId="c9d9c095-220c-4bd8-b9ee-1e30da1fa6f8" providerId="ADAL" clId="{A0192B7F-72AD-48AA-A472-598F2A3853CB}" dt="2018-04-29T19:34:36.062" v="1290" actId="20577"/>
          <ac:spMkLst>
            <pc:docMk/>
            <pc:sldMk cId="3498587316" sldId="329"/>
            <ac:spMk id="546" creationId="{00000000-0000-0000-0000-000000000000}"/>
          </ac:spMkLst>
        </pc:spChg>
        <pc:spChg chg="mod">
          <ac:chgData name="Peter Lindberg" userId="c9d9c095-220c-4bd8-b9ee-1e30da1fa6f8" providerId="ADAL" clId="{A0192B7F-72AD-48AA-A472-598F2A3853CB}" dt="2018-04-29T19:34:54.761" v="1292"/>
          <ac:spMkLst>
            <pc:docMk/>
            <pc:sldMk cId="3498587316" sldId="329"/>
            <ac:spMk id="550" creationId="{00000000-0000-0000-0000-000000000000}"/>
          </ac:spMkLst>
        </pc:spChg>
        <pc:spChg chg="mod">
          <ac:chgData name="Peter Lindberg" userId="c9d9c095-220c-4bd8-b9ee-1e30da1fa6f8" providerId="ADAL" clId="{A0192B7F-72AD-48AA-A472-598F2A3853CB}" dt="2018-04-29T19:36:42.342" v="1369" actId="20577"/>
          <ac:spMkLst>
            <pc:docMk/>
            <pc:sldMk cId="3498587316" sldId="329"/>
            <ac:spMk id="551" creationId="{00000000-0000-0000-0000-000000000000}"/>
          </ac:spMkLst>
        </pc:spChg>
        <pc:spChg chg="del">
          <ac:chgData name="Peter Lindberg" userId="c9d9c095-220c-4bd8-b9ee-1e30da1fa6f8" providerId="ADAL" clId="{A0192B7F-72AD-48AA-A472-598F2A3853CB}" dt="2018-04-29T19:34:40.108" v="1291" actId="478"/>
          <ac:spMkLst>
            <pc:docMk/>
            <pc:sldMk cId="3498587316" sldId="329"/>
            <ac:spMk id="552" creationId="{00000000-0000-0000-0000-000000000000}"/>
          </ac:spMkLst>
        </pc:spChg>
        <pc:spChg chg="add del mod">
          <ac:chgData name="Peter Lindberg" userId="c9d9c095-220c-4bd8-b9ee-1e30da1fa6f8" providerId="ADAL" clId="{A0192B7F-72AD-48AA-A472-598F2A3853CB}" dt="2018-04-29T19:41:19.702" v="1386" actId="14100"/>
          <ac:spMkLst>
            <pc:docMk/>
            <pc:sldMk cId="3498587316" sldId="329"/>
            <ac:spMk id="553" creationId="{00000000-0000-0000-0000-000000000000}"/>
          </ac:spMkLst>
        </pc:spChg>
        <pc:spChg chg="mod">
          <ac:chgData name="Peter Lindberg" userId="c9d9c095-220c-4bd8-b9ee-1e30da1fa6f8" providerId="ADAL" clId="{A0192B7F-72AD-48AA-A472-598F2A3853CB}" dt="2018-04-29T19:40:45.646" v="1381" actId="20577"/>
          <ac:spMkLst>
            <pc:docMk/>
            <pc:sldMk cId="3498587316" sldId="329"/>
            <ac:spMk id="554" creationId="{00000000-0000-0000-0000-000000000000}"/>
          </ac:spMkLst>
        </pc:spChg>
        <pc:spChg chg="del">
          <ac:chgData name="Peter Lindberg" userId="c9d9c095-220c-4bd8-b9ee-1e30da1fa6f8" providerId="ADAL" clId="{A0192B7F-72AD-48AA-A472-598F2A3853CB}" dt="2018-04-29T19:35:12.281" v="1294" actId="478"/>
          <ac:spMkLst>
            <pc:docMk/>
            <pc:sldMk cId="3498587316" sldId="329"/>
            <ac:spMk id="555" creationId="{00000000-0000-0000-0000-000000000000}"/>
          </ac:spMkLst>
        </pc:spChg>
        <pc:spChg chg="add del">
          <ac:chgData name="Peter Lindberg" userId="c9d9c095-220c-4bd8-b9ee-1e30da1fa6f8" providerId="ADAL" clId="{A0192B7F-72AD-48AA-A472-598F2A3853CB}" dt="2018-04-29T19:36:05.231" v="1330" actId="478"/>
          <ac:spMkLst>
            <pc:docMk/>
            <pc:sldMk cId="3498587316" sldId="329"/>
            <ac:spMk id="556" creationId="{00000000-0000-0000-0000-000000000000}"/>
          </ac:spMkLst>
        </pc:spChg>
        <pc:spChg chg="mod">
          <ac:chgData name="Peter Lindberg" userId="c9d9c095-220c-4bd8-b9ee-1e30da1fa6f8" providerId="ADAL" clId="{A0192B7F-72AD-48AA-A472-598F2A3853CB}" dt="2018-04-29T19:41:09.285" v="1385" actId="14100"/>
          <ac:spMkLst>
            <pc:docMk/>
            <pc:sldMk cId="3498587316" sldId="329"/>
            <ac:spMk id="557" creationId="{00000000-0000-0000-0000-000000000000}"/>
          </ac:spMkLst>
        </pc:spChg>
        <pc:spChg chg="mod">
          <ac:chgData name="Peter Lindberg" userId="c9d9c095-220c-4bd8-b9ee-1e30da1fa6f8" providerId="ADAL" clId="{A0192B7F-72AD-48AA-A472-598F2A3853CB}" dt="2018-04-29T19:40:49.118" v="1382" actId="20577"/>
          <ac:spMkLst>
            <pc:docMk/>
            <pc:sldMk cId="3498587316" sldId="329"/>
            <ac:spMk id="558" creationId="{00000000-0000-0000-0000-000000000000}"/>
          </ac:spMkLst>
        </pc:spChg>
        <pc:spChg chg="add del">
          <ac:chgData name="Peter Lindberg" userId="c9d9c095-220c-4bd8-b9ee-1e30da1fa6f8" providerId="ADAL" clId="{A0192B7F-72AD-48AA-A472-598F2A3853CB}" dt="2018-04-29T19:36:15.707" v="1345" actId="478"/>
          <ac:spMkLst>
            <pc:docMk/>
            <pc:sldMk cId="3498587316" sldId="329"/>
            <ac:spMk id="559" creationId="{00000000-0000-0000-0000-000000000000}"/>
          </ac:spMkLst>
        </pc:spChg>
        <pc:spChg chg="add del">
          <ac:chgData name="Peter Lindberg" userId="c9d9c095-220c-4bd8-b9ee-1e30da1fa6f8" providerId="ADAL" clId="{A0192B7F-72AD-48AA-A472-598F2A3853CB}" dt="2018-04-29T19:36:22.883" v="1347" actId="478"/>
          <ac:spMkLst>
            <pc:docMk/>
            <pc:sldMk cId="3498587316" sldId="329"/>
            <ac:spMk id="560" creationId="{00000000-0000-0000-0000-000000000000}"/>
          </ac:spMkLst>
        </pc:spChg>
        <pc:spChg chg="add del mod">
          <ac:chgData name="Peter Lindberg" userId="c9d9c095-220c-4bd8-b9ee-1e30da1fa6f8" providerId="ADAL" clId="{A0192B7F-72AD-48AA-A472-598F2A3853CB}" dt="2018-04-29T19:36:21.336" v="1346" actId="478"/>
          <ac:spMkLst>
            <pc:docMk/>
            <pc:sldMk cId="3498587316" sldId="329"/>
            <ac:spMk id="561" creationId="{00000000-0000-0000-0000-000000000000}"/>
          </ac:spMkLst>
        </pc:spChg>
        <pc:spChg chg="del">
          <ac:chgData name="Peter Lindberg" userId="c9d9c095-220c-4bd8-b9ee-1e30da1fa6f8" providerId="ADAL" clId="{A0192B7F-72AD-48AA-A472-598F2A3853CB}" dt="2018-04-29T19:40:56.042" v="1383" actId="478"/>
          <ac:spMkLst>
            <pc:docMk/>
            <pc:sldMk cId="3498587316" sldId="329"/>
            <ac:spMk id="562" creationId="{00000000-0000-0000-0000-000000000000}"/>
          </ac:spMkLst>
        </pc:spChg>
        <pc:spChg chg="del">
          <ac:chgData name="Peter Lindberg" userId="c9d9c095-220c-4bd8-b9ee-1e30da1fa6f8" providerId="ADAL" clId="{A0192B7F-72AD-48AA-A472-598F2A3853CB}" dt="2018-04-29T19:41:00.792" v="1384" actId="478"/>
          <ac:spMkLst>
            <pc:docMk/>
            <pc:sldMk cId="3498587316" sldId="329"/>
            <ac:spMk id="563" creationId="{00000000-0000-0000-0000-000000000000}"/>
          </ac:spMkLst>
        </pc:spChg>
        <pc:spChg chg="del">
          <ac:chgData name="Peter Lindberg" userId="c9d9c095-220c-4bd8-b9ee-1e30da1fa6f8" providerId="ADAL" clId="{A0192B7F-72AD-48AA-A472-598F2A3853CB}" dt="2018-04-29T19:40:56.042" v="1383" actId="478"/>
          <ac:spMkLst>
            <pc:docMk/>
            <pc:sldMk cId="3498587316" sldId="329"/>
            <ac:spMk id="564" creationId="{00000000-0000-0000-0000-000000000000}"/>
          </ac:spMkLst>
        </pc:spChg>
        <pc:spChg chg="del">
          <ac:chgData name="Peter Lindberg" userId="c9d9c095-220c-4bd8-b9ee-1e30da1fa6f8" providerId="ADAL" clId="{A0192B7F-72AD-48AA-A472-598F2A3853CB}" dt="2018-04-29T19:40:56.042" v="1383" actId="478"/>
          <ac:spMkLst>
            <pc:docMk/>
            <pc:sldMk cId="3498587316" sldId="329"/>
            <ac:spMk id="565" creationId="{00000000-0000-0000-0000-000000000000}"/>
          </ac:spMkLst>
        </pc:spChg>
        <pc:spChg chg="del">
          <ac:chgData name="Peter Lindberg" userId="c9d9c095-220c-4bd8-b9ee-1e30da1fa6f8" providerId="ADAL" clId="{A0192B7F-72AD-48AA-A472-598F2A3853CB}" dt="2018-04-29T19:40:56.042" v="1383" actId="478"/>
          <ac:spMkLst>
            <pc:docMk/>
            <pc:sldMk cId="3498587316" sldId="329"/>
            <ac:spMk id="566" creationId="{00000000-0000-0000-0000-000000000000}"/>
          </ac:spMkLst>
        </pc:spChg>
        <pc:picChg chg="add mod">
          <ac:chgData name="Peter Lindberg" userId="c9d9c095-220c-4bd8-b9ee-1e30da1fa6f8" providerId="ADAL" clId="{A0192B7F-72AD-48AA-A472-598F2A3853CB}" dt="2018-04-29T19:40:33.733" v="1371" actId="931"/>
          <ac:picMkLst>
            <pc:docMk/>
            <pc:sldMk cId="3498587316" sldId="329"/>
            <ac:picMk id="3" creationId="{E85C6852-4F63-4B5F-99ED-B9F9A568ECE5}"/>
          </ac:picMkLst>
        </pc:picChg>
      </pc:sldChg>
      <pc:sldChg chg="addSp delSp modSp">
        <pc:chgData name="Peter Lindberg" userId="c9d9c095-220c-4bd8-b9ee-1e30da1fa6f8" providerId="ADAL" clId="{A0192B7F-72AD-48AA-A472-598F2A3853CB}" dt="2018-04-29T20:34:59.822" v="2008" actId="1076"/>
        <pc:sldMkLst>
          <pc:docMk/>
          <pc:sldMk cId="1000438100" sldId="330"/>
        </pc:sldMkLst>
        <pc:spChg chg="add del mod">
          <ac:chgData name="Peter Lindberg" userId="c9d9c095-220c-4bd8-b9ee-1e30da1fa6f8" providerId="ADAL" clId="{A0192B7F-72AD-48AA-A472-598F2A3853CB}" dt="2018-04-29T20:33:25.406" v="2006" actId="478"/>
          <ac:spMkLst>
            <pc:docMk/>
            <pc:sldMk cId="1000438100" sldId="330"/>
            <ac:spMk id="24" creationId="{00000000-0000-0000-0000-000000000000}"/>
          </ac:spMkLst>
        </pc:spChg>
        <pc:spChg chg="mod">
          <ac:chgData name="Peter Lindberg" userId="c9d9c095-220c-4bd8-b9ee-1e30da1fa6f8" providerId="ADAL" clId="{A0192B7F-72AD-48AA-A472-598F2A3853CB}" dt="2018-04-29T20:19:33.279" v="1496" actId="20577"/>
          <ac:spMkLst>
            <pc:docMk/>
            <pc:sldMk cId="1000438100" sldId="330"/>
            <ac:spMk id="66" creationId="{00000000-0000-0000-0000-000000000000}"/>
          </ac:spMkLst>
        </pc:spChg>
        <pc:spChg chg="mod">
          <ac:chgData name="Peter Lindberg" userId="c9d9c095-220c-4bd8-b9ee-1e30da1fa6f8" providerId="ADAL" clId="{A0192B7F-72AD-48AA-A472-598F2A3853CB}" dt="2018-04-29T20:19:39.145" v="1502" actId="20577"/>
          <ac:spMkLst>
            <pc:docMk/>
            <pc:sldMk cId="1000438100" sldId="330"/>
            <ac:spMk id="67" creationId="{00000000-0000-0000-0000-000000000000}"/>
          </ac:spMkLst>
        </pc:spChg>
        <pc:spChg chg="del">
          <ac:chgData name="Peter Lindberg" userId="c9d9c095-220c-4bd8-b9ee-1e30da1fa6f8" providerId="ADAL" clId="{A0192B7F-72AD-48AA-A472-598F2A3853CB}" dt="2018-04-29T20:19:43.685" v="1503" actId="478"/>
          <ac:spMkLst>
            <pc:docMk/>
            <pc:sldMk cId="1000438100" sldId="330"/>
            <ac:spMk id="68" creationId="{00000000-0000-0000-0000-000000000000}"/>
          </ac:spMkLst>
        </pc:spChg>
        <pc:spChg chg="add del">
          <ac:chgData name="Peter Lindberg" userId="c9d9c095-220c-4bd8-b9ee-1e30da1fa6f8" providerId="ADAL" clId="{A0192B7F-72AD-48AA-A472-598F2A3853CB}" dt="2018-04-29T20:22:49.420" v="1507" actId="478"/>
          <ac:spMkLst>
            <pc:docMk/>
            <pc:sldMk cId="1000438100" sldId="330"/>
            <ac:spMk id="69"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0" creationId="{00000000-0000-0000-0000-000000000000}"/>
          </ac:spMkLst>
        </pc:spChg>
        <pc:spChg chg="del mod">
          <ac:chgData name="Peter Lindberg" userId="c9d9c095-220c-4bd8-b9ee-1e30da1fa6f8" providerId="ADAL" clId="{A0192B7F-72AD-48AA-A472-598F2A3853CB}" dt="2018-04-29T20:23:05.546" v="1511" actId="478"/>
          <ac:spMkLst>
            <pc:docMk/>
            <pc:sldMk cId="1000438100" sldId="330"/>
            <ac:spMk id="71"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2"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3"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4"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5"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6"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7"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8"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79"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80" creationId="{00000000-0000-0000-0000-000000000000}"/>
          </ac:spMkLst>
        </pc:spChg>
        <pc:spChg chg="mod">
          <ac:chgData name="Peter Lindberg" userId="c9d9c095-220c-4bd8-b9ee-1e30da1fa6f8" providerId="ADAL" clId="{A0192B7F-72AD-48AA-A472-598F2A3853CB}" dt="2018-04-29T20:19:31.141" v="1495" actId="20577"/>
          <ac:spMkLst>
            <pc:docMk/>
            <pc:sldMk cId="1000438100" sldId="330"/>
            <ac:spMk id="81" creationId="{00000000-0000-0000-0000-000000000000}"/>
          </ac:spMkLst>
        </pc:spChg>
        <pc:spChg chg="mod">
          <ac:chgData name="Peter Lindberg" userId="c9d9c095-220c-4bd8-b9ee-1e30da1fa6f8" providerId="ADAL" clId="{A0192B7F-72AD-48AA-A472-598F2A3853CB}" dt="2018-04-29T20:19:19.193" v="1481" actId="14100"/>
          <ac:spMkLst>
            <pc:docMk/>
            <pc:sldMk cId="1000438100" sldId="330"/>
            <ac:spMk id="82"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84"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85" creationId="{00000000-0000-0000-0000-000000000000}"/>
          </ac:spMkLst>
        </pc:spChg>
        <pc:spChg chg="del">
          <ac:chgData name="Peter Lindberg" userId="c9d9c095-220c-4bd8-b9ee-1e30da1fa6f8" providerId="ADAL" clId="{A0192B7F-72AD-48AA-A472-598F2A3853CB}" dt="2018-04-29T20:23:12.502" v="1512" actId="478"/>
          <ac:spMkLst>
            <pc:docMk/>
            <pc:sldMk cId="1000438100" sldId="330"/>
            <ac:spMk id="86" creationId="{00000000-0000-0000-0000-000000000000}"/>
          </ac:spMkLst>
        </pc:spChg>
        <pc:picChg chg="add del mod">
          <ac:chgData name="Peter Lindberg" userId="c9d9c095-220c-4bd8-b9ee-1e30da1fa6f8" providerId="ADAL" clId="{A0192B7F-72AD-48AA-A472-598F2A3853CB}" dt="2018-04-29T20:24:36.312" v="1514" actId="931"/>
          <ac:picMkLst>
            <pc:docMk/>
            <pc:sldMk cId="1000438100" sldId="330"/>
            <ac:picMk id="3" creationId="{884FCD92-B148-42E4-ABAA-2AC42446665F}"/>
          </ac:picMkLst>
        </pc:picChg>
        <pc:picChg chg="add mod">
          <ac:chgData name="Peter Lindberg" userId="c9d9c095-220c-4bd8-b9ee-1e30da1fa6f8" providerId="ADAL" clId="{A0192B7F-72AD-48AA-A472-598F2A3853CB}" dt="2018-04-29T20:34:59.822" v="2008" actId="1076"/>
          <ac:picMkLst>
            <pc:docMk/>
            <pc:sldMk cId="1000438100" sldId="330"/>
            <ac:picMk id="26" creationId="{F2446EAA-ECBB-4E05-85C2-26EF2C4AC887}"/>
          </ac:picMkLst>
        </pc:picChg>
      </pc:sldChg>
      <pc:sldChg chg="modSp">
        <pc:chgData name="Peter Lindberg" userId="c9d9c095-220c-4bd8-b9ee-1e30da1fa6f8" providerId="ADAL" clId="{A0192B7F-72AD-48AA-A472-598F2A3853CB}" dt="2018-04-29T20:38:23.808" v="2076" actId="14826"/>
        <pc:sldMkLst>
          <pc:docMk/>
          <pc:sldMk cId="4286297105" sldId="331"/>
        </pc:sldMkLst>
        <pc:picChg chg="mod">
          <ac:chgData name="Peter Lindberg" userId="c9d9c095-220c-4bd8-b9ee-1e30da1fa6f8" providerId="ADAL" clId="{A0192B7F-72AD-48AA-A472-598F2A3853CB}" dt="2018-04-29T20:38:23.808" v="2076" actId="14826"/>
          <ac:picMkLst>
            <pc:docMk/>
            <pc:sldMk cId="4286297105" sldId="331"/>
            <ac:picMk id="3" creationId="{DAB33861-1553-4054-A3CE-3ECA65F6DB36}"/>
          </ac:picMkLst>
        </pc:picChg>
      </pc:sldChg>
      <pc:sldMasterChg chg="delSldLayout">
        <pc:chgData name="Peter Lindberg" userId="c9d9c095-220c-4bd8-b9ee-1e30da1fa6f8" providerId="ADAL" clId="{A0192B7F-72AD-48AA-A472-598F2A3853CB}" dt="2018-04-29T20:36:09.280" v="2073" actId="2696"/>
        <pc:sldMasterMkLst>
          <pc:docMk/>
          <pc:sldMasterMk cId="0" sldId="2147483648"/>
        </pc:sldMasterMkLst>
        <pc:sldLayoutChg chg="del">
          <pc:chgData name="Peter Lindberg" userId="c9d9c095-220c-4bd8-b9ee-1e30da1fa6f8" providerId="ADAL" clId="{A0192B7F-72AD-48AA-A472-598F2A3853CB}" dt="2018-04-29T20:36:09.280" v="2073" actId="2696"/>
          <pc:sldLayoutMkLst>
            <pc:docMk/>
            <pc:sldMasterMk cId="0" sldId="2147483648"/>
            <pc:sldLayoutMk cId="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xmlns="" val="112431157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1828800" y="4260851"/>
            <a:ext cx="20726400" cy="2940050"/>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1088547" indent="0" algn="ctr">
              <a:buNone/>
              <a:defRPr>
                <a:solidFill>
                  <a:schemeClr val="tx1">
                    <a:tint val="75000"/>
                  </a:schemeClr>
                </a:solidFill>
              </a:defRPr>
            </a:lvl2pPr>
            <a:lvl3pPr marL="2177095" indent="0" algn="ctr">
              <a:buNone/>
              <a:defRPr>
                <a:solidFill>
                  <a:schemeClr val="tx1">
                    <a:tint val="75000"/>
                  </a:schemeClr>
                </a:solidFill>
              </a:defRPr>
            </a:lvl3pPr>
            <a:lvl4pPr marL="3265642" indent="0" algn="ctr">
              <a:buNone/>
              <a:defRPr>
                <a:solidFill>
                  <a:schemeClr val="tx1">
                    <a:tint val="75000"/>
                  </a:schemeClr>
                </a:solidFill>
              </a:defRPr>
            </a:lvl4pPr>
            <a:lvl5pPr marL="4354190" indent="0" algn="ctr">
              <a:buNone/>
              <a:defRPr>
                <a:solidFill>
                  <a:schemeClr val="tx1">
                    <a:tint val="75000"/>
                  </a:schemeClr>
                </a:solidFill>
              </a:defRPr>
            </a:lvl5pPr>
            <a:lvl6pPr marL="5442737" indent="0" algn="ctr">
              <a:buNone/>
              <a:defRPr>
                <a:solidFill>
                  <a:schemeClr val="tx1">
                    <a:tint val="75000"/>
                  </a:schemeClr>
                </a:solidFill>
              </a:defRPr>
            </a:lvl6pPr>
            <a:lvl7pPr marL="6531285" indent="0" algn="ctr">
              <a:buNone/>
              <a:defRPr>
                <a:solidFill>
                  <a:schemeClr val="tx1">
                    <a:tint val="75000"/>
                  </a:schemeClr>
                </a:solidFill>
              </a:defRPr>
            </a:lvl7pPr>
            <a:lvl8pPr marL="7619832" indent="0" algn="ctr">
              <a:buNone/>
              <a:defRPr>
                <a:solidFill>
                  <a:schemeClr val="tx1">
                    <a:tint val="75000"/>
                  </a:schemeClr>
                </a:solidFill>
              </a:defRPr>
            </a:lvl8pPr>
            <a:lvl9pPr marL="870838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17678400" y="549277"/>
            <a:ext cx="5486400" cy="11703050"/>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1219200" y="549277"/>
            <a:ext cx="16052800" cy="11703050"/>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p:bg>
      <p:bgPr>
        <a:solidFill>
          <a:srgbClr val="FFFFFF"/>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0" y="15152915"/>
            <a:ext cx="1994752" cy="1994752"/>
          </a:xfrm>
          <a:prstGeom prst="rect">
            <a:avLst/>
          </a:prstGeom>
          <a:solidFill>
            <a:schemeClr val="tx2">
              <a:lumMod val="60000"/>
              <a:lumOff val="40000"/>
            </a:schemeClr>
          </a:solidFill>
        </p:spPr>
        <p:txBody>
          <a:bodyPr/>
          <a:lstStyle>
            <a:lvl1pPr marL="0" indent="0" algn="ctr">
              <a:buNone/>
              <a:defRPr sz="2400"/>
            </a:lvl1pPr>
          </a:lstStyle>
          <a:p>
            <a:endParaRPr lang="en-US"/>
          </a:p>
        </p:txBody>
      </p:sp>
      <p:sp>
        <p:nvSpPr>
          <p:cNvPr id="13" name="Picture Placeholder 3"/>
          <p:cNvSpPr>
            <a:spLocks noGrp="1"/>
          </p:cNvSpPr>
          <p:nvPr>
            <p:ph type="pic" sz="quarter" idx="11"/>
          </p:nvPr>
        </p:nvSpPr>
        <p:spPr>
          <a:xfrm>
            <a:off x="2254816" y="15152915"/>
            <a:ext cx="2958435" cy="1994752"/>
          </a:xfrm>
          <a:custGeom>
            <a:avLst/>
            <a:gdLst>
              <a:gd name="connsiteX0" fmla="*/ 0 w 6429376"/>
              <a:gd name="connsiteY0" fmla="*/ 0 h 4335066"/>
              <a:gd name="connsiteX1" fmla="*/ 6429376 w 6429376"/>
              <a:gd name="connsiteY1" fmla="*/ 0 h 4335066"/>
              <a:gd name="connsiteX2" fmla="*/ 6429376 w 6429376"/>
              <a:gd name="connsiteY2" fmla="*/ 4335066 h 4335066"/>
              <a:gd name="connsiteX3" fmla="*/ 0 w 6429376"/>
              <a:gd name="connsiteY3" fmla="*/ 4335066 h 4335066"/>
              <a:gd name="connsiteX4" fmla="*/ 0 w 6429376"/>
              <a:gd name="connsiteY4" fmla="*/ 0 h 4335066"/>
              <a:gd name="connsiteX0" fmla="*/ 0 w 6429376"/>
              <a:gd name="connsiteY0" fmla="*/ 0 h 4335066"/>
              <a:gd name="connsiteX1" fmla="*/ 6429376 w 6429376"/>
              <a:gd name="connsiteY1" fmla="*/ 0 h 4335066"/>
              <a:gd name="connsiteX2" fmla="*/ 6429376 w 6429376"/>
              <a:gd name="connsiteY2" fmla="*/ 3011592 h 4335066"/>
              <a:gd name="connsiteX3" fmla="*/ 0 w 6429376"/>
              <a:gd name="connsiteY3" fmla="*/ 4335066 h 4335066"/>
              <a:gd name="connsiteX4" fmla="*/ 0 w 6429376"/>
              <a:gd name="connsiteY4" fmla="*/ 0 h 4335066"/>
              <a:gd name="connsiteX0" fmla="*/ 0 w 6429376"/>
              <a:gd name="connsiteY0" fmla="*/ 0 h 4335066"/>
              <a:gd name="connsiteX1" fmla="*/ 6429376 w 6429376"/>
              <a:gd name="connsiteY1" fmla="*/ 0 h 4335066"/>
              <a:gd name="connsiteX2" fmla="*/ 6429376 w 6429376"/>
              <a:gd name="connsiteY2" fmla="*/ 3204097 h 4335066"/>
              <a:gd name="connsiteX3" fmla="*/ 0 w 6429376"/>
              <a:gd name="connsiteY3" fmla="*/ 4335066 h 4335066"/>
              <a:gd name="connsiteX4" fmla="*/ 0 w 6429376"/>
              <a:gd name="connsiteY4" fmla="*/ 0 h 433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76" h="4335066">
                <a:moveTo>
                  <a:pt x="0" y="0"/>
                </a:moveTo>
                <a:lnTo>
                  <a:pt x="6429376" y="0"/>
                </a:lnTo>
                <a:lnTo>
                  <a:pt x="6429376" y="3204097"/>
                </a:lnTo>
                <a:lnTo>
                  <a:pt x="0" y="4335066"/>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
        <p:nvSpPr>
          <p:cNvPr id="14" name="Picture Placeholder 3"/>
          <p:cNvSpPr>
            <a:spLocks noGrp="1"/>
          </p:cNvSpPr>
          <p:nvPr>
            <p:ph type="pic" sz="quarter" idx="12"/>
          </p:nvPr>
        </p:nvSpPr>
        <p:spPr>
          <a:xfrm>
            <a:off x="5473315" y="15152914"/>
            <a:ext cx="2972430" cy="1994752"/>
          </a:xfrm>
          <a:custGeom>
            <a:avLst/>
            <a:gdLst>
              <a:gd name="connsiteX0" fmla="*/ 0 w 10104438"/>
              <a:gd name="connsiteY0" fmla="*/ 0 h 6780932"/>
              <a:gd name="connsiteX1" fmla="*/ 10104438 w 10104438"/>
              <a:gd name="connsiteY1" fmla="*/ 0 h 6780932"/>
              <a:gd name="connsiteX2" fmla="*/ 10104438 w 10104438"/>
              <a:gd name="connsiteY2" fmla="*/ 6780932 h 6780932"/>
              <a:gd name="connsiteX3" fmla="*/ 0 w 10104438"/>
              <a:gd name="connsiteY3" fmla="*/ 6780932 h 6780932"/>
              <a:gd name="connsiteX4" fmla="*/ 0 w 10104438"/>
              <a:gd name="connsiteY4" fmla="*/ 0 h 6780932"/>
              <a:gd name="connsiteX0" fmla="*/ 0 w 10104438"/>
              <a:gd name="connsiteY0" fmla="*/ 0 h 6780932"/>
              <a:gd name="connsiteX1" fmla="*/ 10104438 w 10104438"/>
              <a:gd name="connsiteY1" fmla="*/ 0 h 6780932"/>
              <a:gd name="connsiteX2" fmla="*/ 10104438 w 10104438"/>
              <a:gd name="connsiteY2" fmla="*/ 6780932 h 6780932"/>
              <a:gd name="connsiteX3" fmla="*/ 0 w 10104438"/>
              <a:gd name="connsiteY3" fmla="*/ 5385269 h 6780932"/>
              <a:gd name="connsiteX4" fmla="*/ 0 w 10104438"/>
              <a:gd name="connsiteY4" fmla="*/ 0 h 6780932"/>
              <a:gd name="connsiteX0" fmla="*/ 0 w 10104438"/>
              <a:gd name="connsiteY0" fmla="*/ 0 h 6780932"/>
              <a:gd name="connsiteX1" fmla="*/ 10104438 w 10104438"/>
              <a:gd name="connsiteY1" fmla="*/ 0 h 6780932"/>
              <a:gd name="connsiteX2" fmla="*/ 10104438 w 10104438"/>
              <a:gd name="connsiteY2" fmla="*/ 6780932 h 6780932"/>
              <a:gd name="connsiteX3" fmla="*/ 0 w 10104438"/>
              <a:gd name="connsiteY3" fmla="*/ 4759627 h 6780932"/>
              <a:gd name="connsiteX4" fmla="*/ 0 w 10104438"/>
              <a:gd name="connsiteY4" fmla="*/ 0 h 6780932"/>
              <a:gd name="connsiteX0" fmla="*/ 0 w 10104438"/>
              <a:gd name="connsiteY0" fmla="*/ 0 h 6780932"/>
              <a:gd name="connsiteX1" fmla="*/ 10104438 w 10104438"/>
              <a:gd name="connsiteY1" fmla="*/ 0 h 6780932"/>
              <a:gd name="connsiteX2" fmla="*/ 10104438 w 10104438"/>
              <a:gd name="connsiteY2" fmla="*/ 6780932 h 6780932"/>
              <a:gd name="connsiteX3" fmla="*/ 24063 w 10104438"/>
              <a:gd name="connsiteY3" fmla="*/ 5072448 h 6780932"/>
              <a:gd name="connsiteX4" fmla="*/ 0 w 10104438"/>
              <a:gd name="connsiteY4" fmla="*/ 0 h 678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438" h="6780932">
                <a:moveTo>
                  <a:pt x="0" y="0"/>
                </a:moveTo>
                <a:lnTo>
                  <a:pt x="10104438" y="0"/>
                </a:lnTo>
                <a:lnTo>
                  <a:pt x="10104438" y="6780932"/>
                </a:lnTo>
                <a:lnTo>
                  <a:pt x="24063" y="5072448"/>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
        <p:nvSpPr>
          <p:cNvPr id="18" name="Picture Placeholder 3"/>
          <p:cNvSpPr>
            <a:spLocks noGrp="1"/>
          </p:cNvSpPr>
          <p:nvPr>
            <p:ph type="pic" sz="quarter" idx="13"/>
          </p:nvPr>
        </p:nvSpPr>
        <p:spPr>
          <a:xfrm>
            <a:off x="0" y="17567252"/>
            <a:ext cx="1994752" cy="1994752"/>
          </a:xfrm>
          <a:prstGeom prst="rect">
            <a:avLst/>
          </a:prstGeom>
          <a:solidFill>
            <a:schemeClr val="tx2">
              <a:lumMod val="60000"/>
              <a:lumOff val="40000"/>
            </a:schemeClr>
          </a:solidFill>
        </p:spPr>
        <p:txBody>
          <a:bodyPr/>
          <a:lstStyle>
            <a:lvl1pPr marL="0" indent="0" algn="ctr">
              <a:buNone/>
              <a:defRPr sz="2400"/>
            </a:lvl1pPr>
          </a:lstStyle>
          <a:p>
            <a:endParaRPr lang="en-US"/>
          </a:p>
        </p:txBody>
      </p:sp>
      <p:sp>
        <p:nvSpPr>
          <p:cNvPr id="19" name="Picture Placeholder 3"/>
          <p:cNvSpPr>
            <a:spLocks noGrp="1"/>
          </p:cNvSpPr>
          <p:nvPr>
            <p:ph type="pic" sz="quarter" idx="14"/>
          </p:nvPr>
        </p:nvSpPr>
        <p:spPr>
          <a:xfrm>
            <a:off x="2254816" y="17567252"/>
            <a:ext cx="2958435" cy="1994752"/>
          </a:xfrm>
          <a:custGeom>
            <a:avLst/>
            <a:gdLst>
              <a:gd name="connsiteX0" fmla="*/ 0 w 6429376"/>
              <a:gd name="connsiteY0" fmla="*/ 0 h 4335066"/>
              <a:gd name="connsiteX1" fmla="*/ 6429376 w 6429376"/>
              <a:gd name="connsiteY1" fmla="*/ 0 h 4335066"/>
              <a:gd name="connsiteX2" fmla="*/ 6429376 w 6429376"/>
              <a:gd name="connsiteY2" fmla="*/ 4335066 h 4335066"/>
              <a:gd name="connsiteX3" fmla="*/ 0 w 6429376"/>
              <a:gd name="connsiteY3" fmla="*/ 4335066 h 4335066"/>
              <a:gd name="connsiteX4" fmla="*/ 0 w 6429376"/>
              <a:gd name="connsiteY4" fmla="*/ 0 h 4335066"/>
              <a:gd name="connsiteX0" fmla="*/ 0 w 6429376"/>
              <a:gd name="connsiteY0" fmla="*/ 0 h 4335066"/>
              <a:gd name="connsiteX1" fmla="*/ 6429376 w 6429376"/>
              <a:gd name="connsiteY1" fmla="*/ 0 h 4335066"/>
              <a:gd name="connsiteX2" fmla="*/ 6429376 w 6429376"/>
              <a:gd name="connsiteY2" fmla="*/ 3011592 h 4335066"/>
              <a:gd name="connsiteX3" fmla="*/ 0 w 6429376"/>
              <a:gd name="connsiteY3" fmla="*/ 4335066 h 4335066"/>
              <a:gd name="connsiteX4" fmla="*/ 0 w 6429376"/>
              <a:gd name="connsiteY4" fmla="*/ 0 h 4335066"/>
              <a:gd name="connsiteX0" fmla="*/ 0 w 6429376"/>
              <a:gd name="connsiteY0" fmla="*/ 0 h 4335066"/>
              <a:gd name="connsiteX1" fmla="*/ 6429376 w 6429376"/>
              <a:gd name="connsiteY1" fmla="*/ 0 h 4335066"/>
              <a:gd name="connsiteX2" fmla="*/ 6429376 w 6429376"/>
              <a:gd name="connsiteY2" fmla="*/ 3204097 h 4335066"/>
              <a:gd name="connsiteX3" fmla="*/ 0 w 6429376"/>
              <a:gd name="connsiteY3" fmla="*/ 4335066 h 4335066"/>
              <a:gd name="connsiteX4" fmla="*/ 0 w 6429376"/>
              <a:gd name="connsiteY4" fmla="*/ 0 h 433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376" h="4335066">
                <a:moveTo>
                  <a:pt x="0" y="0"/>
                </a:moveTo>
                <a:lnTo>
                  <a:pt x="6429376" y="0"/>
                </a:lnTo>
                <a:lnTo>
                  <a:pt x="6429376" y="3204097"/>
                </a:lnTo>
                <a:lnTo>
                  <a:pt x="0" y="4335066"/>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
        <p:nvSpPr>
          <p:cNvPr id="20" name="Picture Placeholder 3"/>
          <p:cNvSpPr>
            <a:spLocks noGrp="1"/>
          </p:cNvSpPr>
          <p:nvPr>
            <p:ph type="pic" sz="quarter" idx="15"/>
          </p:nvPr>
        </p:nvSpPr>
        <p:spPr>
          <a:xfrm>
            <a:off x="5473315" y="17567251"/>
            <a:ext cx="2972430" cy="1994752"/>
          </a:xfrm>
          <a:custGeom>
            <a:avLst/>
            <a:gdLst>
              <a:gd name="connsiteX0" fmla="*/ 0 w 10104438"/>
              <a:gd name="connsiteY0" fmla="*/ 0 h 6780932"/>
              <a:gd name="connsiteX1" fmla="*/ 10104438 w 10104438"/>
              <a:gd name="connsiteY1" fmla="*/ 0 h 6780932"/>
              <a:gd name="connsiteX2" fmla="*/ 10104438 w 10104438"/>
              <a:gd name="connsiteY2" fmla="*/ 6780932 h 6780932"/>
              <a:gd name="connsiteX3" fmla="*/ 0 w 10104438"/>
              <a:gd name="connsiteY3" fmla="*/ 6780932 h 6780932"/>
              <a:gd name="connsiteX4" fmla="*/ 0 w 10104438"/>
              <a:gd name="connsiteY4" fmla="*/ 0 h 6780932"/>
              <a:gd name="connsiteX0" fmla="*/ 0 w 10104438"/>
              <a:gd name="connsiteY0" fmla="*/ 0 h 6780932"/>
              <a:gd name="connsiteX1" fmla="*/ 10104438 w 10104438"/>
              <a:gd name="connsiteY1" fmla="*/ 0 h 6780932"/>
              <a:gd name="connsiteX2" fmla="*/ 10104438 w 10104438"/>
              <a:gd name="connsiteY2" fmla="*/ 6780932 h 6780932"/>
              <a:gd name="connsiteX3" fmla="*/ 0 w 10104438"/>
              <a:gd name="connsiteY3" fmla="*/ 5385269 h 6780932"/>
              <a:gd name="connsiteX4" fmla="*/ 0 w 10104438"/>
              <a:gd name="connsiteY4" fmla="*/ 0 h 6780932"/>
              <a:gd name="connsiteX0" fmla="*/ 0 w 10104438"/>
              <a:gd name="connsiteY0" fmla="*/ 0 h 6780932"/>
              <a:gd name="connsiteX1" fmla="*/ 10104438 w 10104438"/>
              <a:gd name="connsiteY1" fmla="*/ 0 h 6780932"/>
              <a:gd name="connsiteX2" fmla="*/ 10104438 w 10104438"/>
              <a:gd name="connsiteY2" fmla="*/ 6780932 h 6780932"/>
              <a:gd name="connsiteX3" fmla="*/ 0 w 10104438"/>
              <a:gd name="connsiteY3" fmla="*/ 4759627 h 6780932"/>
              <a:gd name="connsiteX4" fmla="*/ 0 w 10104438"/>
              <a:gd name="connsiteY4" fmla="*/ 0 h 6780932"/>
              <a:gd name="connsiteX0" fmla="*/ 0 w 10104438"/>
              <a:gd name="connsiteY0" fmla="*/ 0 h 6780932"/>
              <a:gd name="connsiteX1" fmla="*/ 10104438 w 10104438"/>
              <a:gd name="connsiteY1" fmla="*/ 0 h 6780932"/>
              <a:gd name="connsiteX2" fmla="*/ 10104438 w 10104438"/>
              <a:gd name="connsiteY2" fmla="*/ 6780932 h 6780932"/>
              <a:gd name="connsiteX3" fmla="*/ 24063 w 10104438"/>
              <a:gd name="connsiteY3" fmla="*/ 5072448 h 6780932"/>
              <a:gd name="connsiteX4" fmla="*/ 0 w 10104438"/>
              <a:gd name="connsiteY4" fmla="*/ 0 h 6780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4438" h="6780932">
                <a:moveTo>
                  <a:pt x="0" y="0"/>
                </a:moveTo>
                <a:lnTo>
                  <a:pt x="10104438" y="0"/>
                </a:lnTo>
                <a:lnTo>
                  <a:pt x="10104438" y="6780932"/>
                </a:lnTo>
                <a:lnTo>
                  <a:pt x="24063" y="5072448"/>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
        <p:nvSpPr>
          <p:cNvPr id="32" name="Picture Placeholder 3"/>
          <p:cNvSpPr>
            <a:spLocks noGrp="1"/>
          </p:cNvSpPr>
          <p:nvPr>
            <p:ph type="pic" sz="quarter" idx="16"/>
          </p:nvPr>
        </p:nvSpPr>
        <p:spPr>
          <a:xfrm>
            <a:off x="8907967" y="15152914"/>
            <a:ext cx="2623633" cy="2572282"/>
          </a:xfrm>
          <a:custGeom>
            <a:avLst/>
            <a:gdLst>
              <a:gd name="connsiteX0" fmla="*/ 0 w 6492876"/>
              <a:gd name="connsiteY0" fmla="*/ 0 h 6365795"/>
              <a:gd name="connsiteX1" fmla="*/ 6492876 w 6492876"/>
              <a:gd name="connsiteY1" fmla="*/ 0 h 6365795"/>
              <a:gd name="connsiteX2" fmla="*/ 6492876 w 6492876"/>
              <a:gd name="connsiteY2" fmla="*/ 6365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4460876 w 6492876"/>
              <a:gd name="connsiteY2" fmla="*/ 6111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56276 w 6492876"/>
              <a:gd name="connsiteY2" fmla="*/ 63149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30876 w 6492876"/>
              <a:gd name="connsiteY2" fmla="*/ 6365795 h 6365795"/>
              <a:gd name="connsiteX3" fmla="*/ 0 w 6492876"/>
              <a:gd name="connsiteY3" fmla="*/ 6365795 h 6365795"/>
              <a:gd name="connsiteX4" fmla="*/ 0 w 6492876"/>
              <a:gd name="connsiteY4" fmla="*/ 0 h 636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6" h="6365795">
                <a:moveTo>
                  <a:pt x="0" y="0"/>
                </a:moveTo>
                <a:lnTo>
                  <a:pt x="6492876" y="0"/>
                </a:lnTo>
                <a:lnTo>
                  <a:pt x="5730876" y="6365795"/>
                </a:lnTo>
                <a:lnTo>
                  <a:pt x="0" y="6365795"/>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
        <p:nvSpPr>
          <p:cNvPr id="33" name="Picture Placeholder 3"/>
          <p:cNvSpPr>
            <a:spLocks noGrp="1"/>
          </p:cNvSpPr>
          <p:nvPr>
            <p:ph type="pic" sz="quarter" idx="17"/>
          </p:nvPr>
        </p:nvSpPr>
        <p:spPr>
          <a:xfrm>
            <a:off x="11924308" y="15152914"/>
            <a:ext cx="2623633" cy="2572282"/>
          </a:xfrm>
          <a:custGeom>
            <a:avLst/>
            <a:gdLst>
              <a:gd name="connsiteX0" fmla="*/ 0 w 6492876"/>
              <a:gd name="connsiteY0" fmla="*/ 0 h 6365795"/>
              <a:gd name="connsiteX1" fmla="*/ 6492876 w 6492876"/>
              <a:gd name="connsiteY1" fmla="*/ 0 h 6365795"/>
              <a:gd name="connsiteX2" fmla="*/ 6492876 w 6492876"/>
              <a:gd name="connsiteY2" fmla="*/ 6365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4460876 w 6492876"/>
              <a:gd name="connsiteY2" fmla="*/ 6111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56276 w 6492876"/>
              <a:gd name="connsiteY2" fmla="*/ 63149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30876 w 6492876"/>
              <a:gd name="connsiteY2" fmla="*/ 6365795 h 6365795"/>
              <a:gd name="connsiteX3" fmla="*/ 0 w 6492876"/>
              <a:gd name="connsiteY3" fmla="*/ 6365795 h 6365795"/>
              <a:gd name="connsiteX4" fmla="*/ 0 w 6492876"/>
              <a:gd name="connsiteY4" fmla="*/ 0 h 636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6" h="6365795">
                <a:moveTo>
                  <a:pt x="0" y="0"/>
                </a:moveTo>
                <a:lnTo>
                  <a:pt x="6492876" y="0"/>
                </a:lnTo>
                <a:lnTo>
                  <a:pt x="5730876" y="6365795"/>
                </a:lnTo>
                <a:lnTo>
                  <a:pt x="0" y="6365795"/>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
        <p:nvSpPr>
          <p:cNvPr id="34" name="Picture Placeholder 3"/>
          <p:cNvSpPr>
            <a:spLocks noGrp="1"/>
          </p:cNvSpPr>
          <p:nvPr>
            <p:ph type="pic" sz="quarter" idx="18"/>
          </p:nvPr>
        </p:nvSpPr>
        <p:spPr>
          <a:xfrm>
            <a:off x="14940649" y="15152914"/>
            <a:ext cx="2623633" cy="2572282"/>
          </a:xfrm>
          <a:custGeom>
            <a:avLst/>
            <a:gdLst>
              <a:gd name="connsiteX0" fmla="*/ 0 w 6492876"/>
              <a:gd name="connsiteY0" fmla="*/ 0 h 6365795"/>
              <a:gd name="connsiteX1" fmla="*/ 6492876 w 6492876"/>
              <a:gd name="connsiteY1" fmla="*/ 0 h 6365795"/>
              <a:gd name="connsiteX2" fmla="*/ 6492876 w 6492876"/>
              <a:gd name="connsiteY2" fmla="*/ 6365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4460876 w 6492876"/>
              <a:gd name="connsiteY2" fmla="*/ 6111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56276 w 6492876"/>
              <a:gd name="connsiteY2" fmla="*/ 63149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30876 w 6492876"/>
              <a:gd name="connsiteY2" fmla="*/ 6365795 h 6365795"/>
              <a:gd name="connsiteX3" fmla="*/ 0 w 6492876"/>
              <a:gd name="connsiteY3" fmla="*/ 6365795 h 6365795"/>
              <a:gd name="connsiteX4" fmla="*/ 0 w 6492876"/>
              <a:gd name="connsiteY4" fmla="*/ 0 h 636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6" h="6365795">
                <a:moveTo>
                  <a:pt x="0" y="0"/>
                </a:moveTo>
                <a:lnTo>
                  <a:pt x="6492876" y="0"/>
                </a:lnTo>
                <a:lnTo>
                  <a:pt x="5730876" y="6365795"/>
                </a:lnTo>
                <a:lnTo>
                  <a:pt x="0" y="6365795"/>
                </a:lnTo>
                <a:lnTo>
                  <a:pt x="0" y="0"/>
                </a:lnTo>
                <a:close/>
              </a:path>
            </a:pathLst>
          </a:custGeom>
          <a:solidFill>
            <a:schemeClr val="tx2">
              <a:lumMod val="60000"/>
              <a:lumOff val="40000"/>
            </a:schemeClr>
          </a:solidFill>
        </p:spPr>
        <p:txBody>
          <a:bodyPr/>
          <a:lstStyle>
            <a:lvl1pPr marL="0" indent="0" algn="ctr">
              <a:buNone/>
              <a:defRPr sz="2400"/>
            </a:lvl1pPr>
          </a:lstStyle>
          <a:p>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1926168" y="8813801"/>
            <a:ext cx="20726400" cy="2724150"/>
          </a:xfrm>
        </p:spPr>
        <p:txBody>
          <a:bodyPr anchor="t"/>
          <a:lstStyle>
            <a:lvl1pPr algn="l">
              <a:defRPr sz="95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1926168" y="5813427"/>
            <a:ext cx="20726400" cy="3000374"/>
          </a:xfrm>
        </p:spPr>
        <p:txBody>
          <a:bodyPr anchor="b"/>
          <a:lstStyle>
            <a:lvl1pPr marL="0" indent="0">
              <a:buNone/>
              <a:defRPr sz="4800">
                <a:solidFill>
                  <a:schemeClr val="tx1">
                    <a:tint val="75000"/>
                  </a:schemeClr>
                </a:solidFill>
              </a:defRPr>
            </a:lvl1pPr>
            <a:lvl2pPr marL="1088547" indent="0">
              <a:buNone/>
              <a:defRPr sz="4300">
                <a:solidFill>
                  <a:schemeClr val="tx1">
                    <a:tint val="75000"/>
                  </a:schemeClr>
                </a:solidFill>
              </a:defRPr>
            </a:lvl2pPr>
            <a:lvl3pPr marL="2177095" indent="0">
              <a:buNone/>
              <a:defRPr sz="3800">
                <a:solidFill>
                  <a:schemeClr val="tx1">
                    <a:tint val="75000"/>
                  </a:schemeClr>
                </a:solidFill>
              </a:defRPr>
            </a:lvl3pPr>
            <a:lvl4pPr marL="3265642" indent="0">
              <a:buNone/>
              <a:defRPr sz="3300">
                <a:solidFill>
                  <a:schemeClr val="tx1">
                    <a:tint val="75000"/>
                  </a:schemeClr>
                </a:solidFill>
              </a:defRPr>
            </a:lvl4pPr>
            <a:lvl5pPr marL="4354190" indent="0">
              <a:buNone/>
              <a:defRPr sz="3300">
                <a:solidFill>
                  <a:schemeClr val="tx1">
                    <a:tint val="75000"/>
                  </a:schemeClr>
                </a:solidFill>
              </a:defRPr>
            </a:lvl5pPr>
            <a:lvl6pPr marL="5442737" indent="0">
              <a:buNone/>
              <a:defRPr sz="3300">
                <a:solidFill>
                  <a:schemeClr val="tx1">
                    <a:tint val="75000"/>
                  </a:schemeClr>
                </a:solidFill>
              </a:defRPr>
            </a:lvl6pPr>
            <a:lvl7pPr marL="6531285" indent="0">
              <a:buNone/>
              <a:defRPr sz="3300">
                <a:solidFill>
                  <a:schemeClr val="tx1">
                    <a:tint val="75000"/>
                  </a:schemeClr>
                </a:solidFill>
              </a:defRPr>
            </a:lvl7pPr>
            <a:lvl8pPr marL="7619832" indent="0">
              <a:buNone/>
              <a:defRPr sz="3300">
                <a:solidFill>
                  <a:schemeClr val="tx1">
                    <a:tint val="75000"/>
                  </a:schemeClr>
                </a:solidFill>
              </a:defRPr>
            </a:lvl8pPr>
            <a:lvl9pPr marL="8708380" indent="0">
              <a:buNone/>
              <a:defRPr sz="3300">
                <a:solidFill>
                  <a:schemeClr val="tx1">
                    <a:tint val="75000"/>
                  </a:schemeClr>
                </a:solidFill>
              </a:defRPr>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1219200" y="3200401"/>
            <a:ext cx="10769600"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12395200" y="3200401"/>
            <a:ext cx="10769600"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1219200" y="3070226"/>
            <a:ext cx="10773835" cy="1279524"/>
          </a:xfrm>
        </p:spPr>
        <p:txBody>
          <a:bodyPr anchor="b"/>
          <a:lstStyle>
            <a:lvl1pPr marL="0" indent="0">
              <a:buNone/>
              <a:defRPr sz="5700" b="1"/>
            </a:lvl1pPr>
            <a:lvl2pPr marL="1088547" indent="0">
              <a:buNone/>
              <a:defRPr sz="4800" b="1"/>
            </a:lvl2pPr>
            <a:lvl3pPr marL="2177095" indent="0">
              <a:buNone/>
              <a:defRPr sz="4300" b="1"/>
            </a:lvl3pPr>
            <a:lvl4pPr marL="3265642" indent="0">
              <a:buNone/>
              <a:defRPr sz="3800" b="1"/>
            </a:lvl4pPr>
            <a:lvl5pPr marL="4354190" indent="0">
              <a:buNone/>
              <a:defRPr sz="3800" b="1"/>
            </a:lvl5pPr>
            <a:lvl6pPr marL="5442737" indent="0">
              <a:buNone/>
              <a:defRPr sz="3800" b="1"/>
            </a:lvl6pPr>
            <a:lvl7pPr marL="6531285" indent="0">
              <a:buNone/>
              <a:defRPr sz="3800" b="1"/>
            </a:lvl7pPr>
            <a:lvl8pPr marL="7619832" indent="0">
              <a:buNone/>
              <a:defRPr sz="3800" b="1"/>
            </a:lvl8pPr>
            <a:lvl9pPr marL="8708380" indent="0">
              <a:buNone/>
              <a:defRPr sz="3800" b="1"/>
            </a:lvl9pPr>
          </a:lstStyle>
          <a:p>
            <a:pPr lvl="0"/>
            <a:r>
              <a:rPr lang="da-DK" smtClean="0"/>
              <a:t>Klik for at redigere typografi i masteren</a:t>
            </a:r>
          </a:p>
        </p:txBody>
      </p:sp>
      <p:sp>
        <p:nvSpPr>
          <p:cNvPr id="4" name="Pladsholder til indhold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12386735" y="3070226"/>
            <a:ext cx="10778067" cy="1279524"/>
          </a:xfrm>
        </p:spPr>
        <p:txBody>
          <a:bodyPr anchor="b"/>
          <a:lstStyle>
            <a:lvl1pPr marL="0" indent="0">
              <a:buNone/>
              <a:defRPr sz="5700" b="1"/>
            </a:lvl1pPr>
            <a:lvl2pPr marL="1088547" indent="0">
              <a:buNone/>
              <a:defRPr sz="4800" b="1"/>
            </a:lvl2pPr>
            <a:lvl3pPr marL="2177095" indent="0">
              <a:buNone/>
              <a:defRPr sz="4300" b="1"/>
            </a:lvl3pPr>
            <a:lvl4pPr marL="3265642" indent="0">
              <a:buNone/>
              <a:defRPr sz="3800" b="1"/>
            </a:lvl4pPr>
            <a:lvl5pPr marL="4354190" indent="0">
              <a:buNone/>
              <a:defRPr sz="3800" b="1"/>
            </a:lvl5pPr>
            <a:lvl6pPr marL="5442737" indent="0">
              <a:buNone/>
              <a:defRPr sz="3800" b="1"/>
            </a:lvl6pPr>
            <a:lvl7pPr marL="6531285" indent="0">
              <a:buNone/>
              <a:defRPr sz="3800" b="1"/>
            </a:lvl7pPr>
            <a:lvl8pPr marL="7619832" indent="0">
              <a:buNone/>
              <a:defRPr sz="3800" b="1"/>
            </a:lvl8pPr>
            <a:lvl9pPr marL="8708380" indent="0">
              <a:buNone/>
              <a:defRPr sz="3800" b="1"/>
            </a:lvl9pPr>
          </a:lstStyle>
          <a:p>
            <a:pPr lvl="0"/>
            <a:r>
              <a:rPr lang="da-DK" smtClean="0"/>
              <a:t>Klik for at redigere typografi i masteren</a:t>
            </a:r>
          </a:p>
        </p:txBody>
      </p:sp>
      <p:sp>
        <p:nvSpPr>
          <p:cNvPr id="6" name="Pladsholder til indhold 5"/>
          <p:cNvSpPr>
            <a:spLocks noGrp="1"/>
          </p:cNvSpPr>
          <p:nvPr>
            <p:ph sz="quarter" idx="4"/>
          </p:nvPr>
        </p:nvSpPr>
        <p:spPr>
          <a:xfrm>
            <a:off x="12386735"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2"/>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219201" y="546100"/>
            <a:ext cx="8022168" cy="2324100"/>
          </a:xfrm>
        </p:spPr>
        <p:txBody>
          <a:bodyPr anchor="b"/>
          <a:lstStyle>
            <a:lvl1pPr algn="l">
              <a:defRPr sz="4800" b="1"/>
            </a:lvl1pPr>
          </a:lstStyle>
          <a:p>
            <a:r>
              <a:rPr lang="da-DK" smtClean="0"/>
              <a:t>Klik for at redigere titeltypografi i masteren</a:t>
            </a:r>
            <a:endParaRPr lang="da-DK"/>
          </a:p>
        </p:txBody>
      </p:sp>
      <p:sp>
        <p:nvSpPr>
          <p:cNvPr id="3" name="Pladsholder til indhold 2"/>
          <p:cNvSpPr>
            <a:spLocks noGrp="1"/>
          </p:cNvSpPr>
          <p:nvPr>
            <p:ph idx="1"/>
          </p:nvPr>
        </p:nvSpPr>
        <p:spPr>
          <a:xfrm>
            <a:off x="9533467" y="54610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1219201" y="2870201"/>
            <a:ext cx="8022168" cy="9382126"/>
          </a:xfrm>
        </p:spPr>
        <p:txBody>
          <a:bodyPr/>
          <a:lstStyle>
            <a:lvl1pPr marL="0" indent="0">
              <a:buNone/>
              <a:defRPr sz="3300"/>
            </a:lvl1pPr>
            <a:lvl2pPr marL="1088547" indent="0">
              <a:buNone/>
              <a:defRPr sz="2900"/>
            </a:lvl2pPr>
            <a:lvl3pPr marL="2177095" indent="0">
              <a:buNone/>
              <a:defRPr sz="2400"/>
            </a:lvl3pPr>
            <a:lvl4pPr marL="3265642" indent="0">
              <a:buNone/>
              <a:defRPr sz="2100"/>
            </a:lvl4pPr>
            <a:lvl5pPr marL="4354190" indent="0">
              <a:buNone/>
              <a:defRPr sz="2100"/>
            </a:lvl5pPr>
            <a:lvl6pPr marL="5442737" indent="0">
              <a:buNone/>
              <a:defRPr sz="2100"/>
            </a:lvl6pPr>
            <a:lvl7pPr marL="6531285" indent="0">
              <a:buNone/>
              <a:defRPr sz="2100"/>
            </a:lvl7pPr>
            <a:lvl8pPr marL="7619832" indent="0">
              <a:buNone/>
              <a:defRPr sz="2100"/>
            </a:lvl8pPr>
            <a:lvl9pPr marL="8708380" indent="0">
              <a:buNone/>
              <a:defRPr sz="21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779435" y="9601200"/>
            <a:ext cx="14630400" cy="1133476"/>
          </a:xfrm>
        </p:spPr>
        <p:txBody>
          <a:bodyPr anchor="b"/>
          <a:lstStyle>
            <a:lvl1pPr algn="l">
              <a:defRPr sz="48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4779435" y="1225550"/>
            <a:ext cx="14630400" cy="8229600"/>
          </a:xfrm>
        </p:spPr>
        <p:txBody>
          <a:bodyPr/>
          <a:lstStyle>
            <a:lvl1pPr marL="0" indent="0">
              <a:buNone/>
              <a:defRPr sz="7600"/>
            </a:lvl1pPr>
            <a:lvl2pPr marL="1088547" indent="0">
              <a:buNone/>
              <a:defRPr sz="6700"/>
            </a:lvl2pPr>
            <a:lvl3pPr marL="2177095" indent="0">
              <a:buNone/>
              <a:defRPr sz="5700"/>
            </a:lvl3pPr>
            <a:lvl4pPr marL="3265642" indent="0">
              <a:buNone/>
              <a:defRPr sz="4800"/>
            </a:lvl4pPr>
            <a:lvl5pPr marL="4354190" indent="0">
              <a:buNone/>
              <a:defRPr sz="4800"/>
            </a:lvl5pPr>
            <a:lvl6pPr marL="5442737" indent="0">
              <a:buNone/>
              <a:defRPr sz="4800"/>
            </a:lvl6pPr>
            <a:lvl7pPr marL="6531285" indent="0">
              <a:buNone/>
              <a:defRPr sz="4800"/>
            </a:lvl7pPr>
            <a:lvl8pPr marL="7619832" indent="0">
              <a:buNone/>
              <a:defRPr sz="4800"/>
            </a:lvl8pPr>
            <a:lvl9pPr marL="8708380" indent="0">
              <a:buNone/>
              <a:defRPr sz="4800"/>
            </a:lvl9pPr>
          </a:lstStyle>
          <a:p>
            <a:endParaRPr lang="da-DK"/>
          </a:p>
        </p:txBody>
      </p:sp>
      <p:sp>
        <p:nvSpPr>
          <p:cNvPr id="4" name="Pladsholder til tekst 3"/>
          <p:cNvSpPr>
            <a:spLocks noGrp="1"/>
          </p:cNvSpPr>
          <p:nvPr>
            <p:ph type="body" sz="half" idx="2"/>
          </p:nvPr>
        </p:nvSpPr>
        <p:spPr>
          <a:xfrm>
            <a:off x="4779435" y="10734676"/>
            <a:ext cx="14630400" cy="1609724"/>
          </a:xfrm>
        </p:spPr>
        <p:txBody>
          <a:bodyPr/>
          <a:lstStyle>
            <a:lvl1pPr marL="0" indent="0">
              <a:buNone/>
              <a:defRPr sz="3300"/>
            </a:lvl1pPr>
            <a:lvl2pPr marL="1088547" indent="0">
              <a:buNone/>
              <a:defRPr sz="2900"/>
            </a:lvl2pPr>
            <a:lvl3pPr marL="2177095" indent="0">
              <a:buNone/>
              <a:defRPr sz="2400"/>
            </a:lvl3pPr>
            <a:lvl4pPr marL="3265642" indent="0">
              <a:buNone/>
              <a:defRPr sz="2100"/>
            </a:lvl4pPr>
            <a:lvl5pPr marL="4354190" indent="0">
              <a:buNone/>
              <a:defRPr sz="2100"/>
            </a:lvl5pPr>
            <a:lvl6pPr marL="5442737" indent="0">
              <a:buNone/>
              <a:defRPr sz="2100"/>
            </a:lvl6pPr>
            <a:lvl7pPr marL="6531285" indent="0">
              <a:buNone/>
              <a:defRPr sz="2100"/>
            </a:lvl7pPr>
            <a:lvl8pPr marL="7619832" indent="0">
              <a:buNone/>
              <a:defRPr sz="2100"/>
            </a:lvl8pPr>
            <a:lvl9pPr marL="8708380" indent="0">
              <a:buNone/>
              <a:defRPr sz="21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p>
            <a:fld id="{BC56D1BA-035C-4E01-A27A-25A0624C8FF1}" type="datetimeFigureOut">
              <a:rPr lang="da-DK" smtClean="0"/>
              <a:pPr/>
              <a:t>17-10-2018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9F280271-58EA-4B50-BCE5-0D65AB9C25E6}" type="slidenum">
              <a:rPr lang="da-DK" smtClean="0"/>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219200" y="549276"/>
            <a:ext cx="21945600" cy="2286000"/>
          </a:xfrm>
          <a:prstGeom prst="rect">
            <a:avLst/>
          </a:prstGeom>
        </p:spPr>
        <p:txBody>
          <a:bodyPr vert="horz" lIns="217709" tIns="108855" rIns="217709" bIns="108855" rtlCol="0" anchor="ctr">
            <a:normAutofit/>
          </a:bodyPr>
          <a:lstStyle/>
          <a:p>
            <a:r>
              <a:rPr lang="da-DK" smtClean="0"/>
              <a:t>Klik for at redigere titeltypografi i masteren</a:t>
            </a:r>
            <a:endParaRPr lang="da-DK"/>
          </a:p>
        </p:txBody>
      </p:sp>
      <p:sp>
        <p:nvSpPr>
          <p:cNvPr id="3" name="Pladsholder til tekst 2"/>
          <p:cNvSpPr>
            <a:spLocks noGrp="1"/>
          </p:cNvSpPr>
          <p:nvPr>
            <p:ph type="body" idx="1"/>
          </p:nvPr>
        </p:nvSpPr>
        <p:spPr>
          <a:xfrm>
            <a:off x="1219200" y="3200401"/>
            <a:ext cx="21945600" cy="9051926"/>
          </a:xfrm>
          <a:prstGeom prst="rect">
            <a:avLst/>
          </a:prstGeom>
        </p:spPr>
        <p:txBody>
          <a:bodyPr vert="horz" lIns="217709" tIns="108855" rIns="217709" bIns="108855"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1219200" y="12712701"/>
            <a:ext cx="5689600" cy="730250"/>
          </a:xfrm>
          <a:prstGeom prst="rect">
            <a:avLst/>
          </a:prstGeom>
        </p:spPr>
        <p:txBody>
          <a:bodyPr vert="horz" lIns="217709" tIns="108855" rIns="217709" bIns="108855" rtlCol="0" anchor="ctr"/>
          <a:lstStyle>
            <a:lvl1pPr algn="l">
              <a:defRPr sz="2900">
                <a:solidFill>
                  <a:schemeClr val="tx1">
                    <a:tint val="75000"/>
                  </a:schemeClr>
                </a:solidFill>
              </a:defRPr>
            </a:lvl1pPr>
          </a:lstStyle>
          <a:p>
            <a:fld id="{BC56D1BA-035C-4E01-A27A-25A0624C8FF1}" type="datetimeFigureOut">
              <a:rPr lang="da-DK" smtClean="0"/>
              <a:pPr/>
              <a:t>17-10-2018</a:t>
            </a:fld>
            <a:endParaRPr lang="da-DK"/>
          </a:p>
        </p:txBody>
      </p:sp>
      <p:sp>
        <p:nvSpPr>
          <p:cNvPr id="5" name="Pladsholder til sidefod 4"/>
          <p:cNvSpPr>
            <a:spLocks noGrp="1"/>
          </p:cNvSpPr>
          <p:nvPr>
            <p:ph type="ftr" sz="quarter" idx="3"/>
          </p:nvPr>
        </p:nvSpPr>
        <p:spPr>
          <a:xfrm>
            <a:off x="8331200" y="12712701"/>
            <a:ext cx="7721600" cy="730250"/>
          </a:xfrm>
          <a:prstGeom prst="rect">
            <a:avLst/>
          </a:prstGeom>
        </p:spPr>
        <p:txBody>
          <a:bodyPr vert="horz" lIns="217709" tIns="108855" rIns="217709" bIns="108855" rtlCol="0" anchor="ctr"/>
          <a:lstStyle>
            <a:lvl1pPr algn="ctr">
              <a:defRPr sz="29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17475200" y="12712701"/>
            <a:ext cx="5689600" cy="730250"/>
          </a:xfrm>
          <a:prstGeom prst="rect">
            <a:avLst/>
          </a:prstGeom>
        </p:spPr>
        <p:txBody>
          <a:bodyPr vert="horz" lIns="217709" tIns="108855" rIns="217709" bIns="108855" rtlCol="0" anchor="ctr"/>
          <a:lstStyle>
            <a:lvl1pPr algn="r">
              <a:defRPr sz="2900">
                <a:solidFill>
                  <a:schemeClr val="tx1">
                    <a:tint val="75000"/>
                  </a:schemeClr>
                </a:solidFill>
              </a:defRPr>
            </a:lvl1pPr>
          </a:lstStyle>
          <a:p>
            <a:fld id="{9F280271-58EA-4B50-BCE5-0D65AB9C25E6}" type="slidenum">
              <a:rPr lang="da-DK" smtClean="0"/>
              <a:pPr/>
              <a:t>‹nr.›</a:t>
            </a:fld>
            <a:endParaRPr lang="da-DK"/>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defTabSz="2177095" rtl="0" eaLnBrk="1" latinLnBrk="0" hangingPunct="1">
        <a:spcBef>
          <a:spcPct val="0"/>
        </a:spcBef>
        <a:buNone/>
        <a:defRPr sz="10500" kern="1200">
          <a:solidFill>
            <a:schemeClr val="tx1"/>
          </a:solidFill>
          <a:latin typeface="+mj-lt"/>
          <a:ea typeface="+mj-ea"/>
          <a:cs typeface="+mj-cs"/>
        </a:defRPr>
      </a:lvl1pPr>
    </p:titleStyle>
    <p:bodyStyle>
      <a:lvl1pPr marL="816411" indent="-816411" algn="l" defTabSz="2177095" rtl="0" eaLnBrk="1" latinLnBrk="0" hangingPunct="1">
        <a:spcBef>
          <a:spcPct val="20000"/>
        </a:spcBef>
        <a:buFont typeface="Arial" pitchFamily="34" charset="0"/>
        <a:buChar char="•"/>
        <a:defRPr sz="7600" kern="1200">
          <a:solidFill>
            <a:schemeClr val="tx1"/>
          </a:solidFill>
          <a:latin typeface="+mn-lt"/>
          <a:ea typeface="+mn-ea"/>
          <a:cs typeface="+mn-cs"/>
        </a:defRPr>
      </a:lvl1pPr>
      <a:lvl2pPr marL="1768890" indent="-680342" algn="l" defTabSz="2177095" rtl="0" eaLnBrk="1" latinLnBrk="0" hangingPunct="1">
        <a:spcBef>
          <a:spcPct val="20000"/>
        </a:spcBef>
        <a:buFont typeface="Arial" pitchFamily="34" charset="0"/>
        <a:buChar char="–"/>
        <a:defRPr sz="6700" kern="1200">
          <a:solidFill>
            <a:schemeClr val="tx1"/>
          </a:solidFill>
          <a:latin typeface="+mn-lt"/>
          <a:ea typeface="+mn-ea"/>
          <a:cs typeface="+mn-cs"/>
        </a:defRPr>
      </a:lvl2pPr>
      <a:lvl3pPr marL="2721369" indent="-544274" algn="l" defTabSz="2177095" rtl="0" eaLnBrk="1" latinLnBrk="0" hangingPunct="1">
        <a:spcBef>
          <a:spcPct val="20000"/>
        </a:spcBef>
        <a:buFont typeface="Arial" pitchFamily="34" charset="0"/>
        <a:buChar char="•"/>
        <a:defRPr sz="5700" kern="1200">
          <a:solidFill>
            <a:schemeClr val="tx1"/>
          </a:solidFill>
          <a:latin typeface="+mn-lt"/>
          <a:ea typeface="+mn-ea"/>
          <a:cs typeface="+mn-cs"/>
        </a:defRPr>
      </a:lvl3pPr>
      <a:lvl4pPr marL="3809916" indent="-544274" algn="l" defTabSz="2177095"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464" indent="-544274" algn="l" defTabSz="2177095"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7011" indent="-544274" algn="l" defTabSz="2177095"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5559" indent="-544274" algn="l" defTabSz="2177095"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106" indent="-544274" algn="l" defTabSz="2177095"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2654" indent="-544274" algn="l" defTabSz="2177095"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da-DK"/>
      </a:defPPr>
      <a:lvl1pPr marL="0" algn="l" defTabSz="2177095" rtl="0" eaLnBrk="1" latinLnBrk="0" hangingPunct="1">
        <a:defRPr sz="4300" kern="1200">
          <a:solidFill>
            <a:schemeClr val="tx1"/>
          </a:solidFill>
          <a:latin typeface="+mn-lt"/>
          <a:ea typeface="+mn-ea"/>
          <a:cs typeface="+mn-cs"/>
        </a:defRPr>
      </a:lvl1pPr>
      <a:lvl2pPr marL="1088547" algn="l" defTabSz="2177095" rtl="0" eaLnBrk="1" latinLnBrk="0" hangingPunct="1">
        <a:defRPr sz="4300" kern="1200">
          <a:solidFill>
            <a:schemeClr val="tx1"/>
          </a:solidFill>
          <a:latin typeface="+mn-lt"/>
          <a:ea typeface="+mn-ea"/>
          <a:cs typeface="+mn-cs"/>
        </a:defRPr>
      </a:lvl2pPr>
      <a:lvl3pPr marL="2177095" algn="l" defTabSz="2177095" rtl="0" eaLnBrk="1" latinLnBrk="0" hangingPunct="1">
        <a:defRPr sz="4300" kern="1200">
          <a:solidFill>
            <a:schemeClr val="tx1"/>
          </a:solidFill>
          <a:latin typeface="+mn-lt"/>
          <a:ea typeface="+mn-ea"/>
          <a:cs typeface="+mn-cs"/>
        </a:defRPr>
      </a:lvl3pPr>
      <a:lvl4pPr marL="3265642" algn="l" defTabSz="2177095" rtl="0" eaLnBrk="1" latinLnBrk="0" hangingPunct="1">
        <a:defRPr sz="4300" kern="1200">
          <a:solidFill>
            <a:schemeClr val="tx1"/>
          </a:solidFill>
          <a:latin typeface="+mn-lt"/>
          <a:ea typeface="+mn-ea"/>
          <a:cs typeface="+mn-cs"/>
        </a:defRPr>
      </a:lvl4pPr>
      <a:lvl5pPr marL="4354190" algn="l" defTabSz="2177095" rtl="0" eaLnBrk="1" latinLnBrk="0" hangingPunct="1">
        <a:defRPr sz="4300" kern="1200">
          <a:solidFill>
            <a:schemeClr val="tx1"/>
          </a:solidFill>
          <a:latin typeface="+mn-lt"/>
          <a:ea typeface="+mn-ea"/>
          <a:cs typeface="+mn-cs"/>
        </a:defRPr>
      </a:lvl5pPr>
      <a:lvl6pPr marL="5442737" algn="l" defTabSz="2177095" rtl="0" eaLnBrk="1" latinLnBrk="0" hangingPunct="1">
        <a:defRPr sz="4300" kern="1200">
          <a:solidFill>
            <a:schemeClr val="tx1"/>
          </a:solidFill>
          <a:latin typeface="+mn-lt"/>
          <a:ea typeface="+mn-ea"/>
          <a:cs typeface="+mn-cs"/>
        </a:defRPr>
      </a:lvl6pPr>
      <a:lvl7pPr marL="6531285" algn="l" defTabSz="2177095" rtl="0" eaLnBrk="1" latinLnBrk="0" hangingPunct="1">
        <a:defRPr sz="4300" kern="1200">
          <a:solidFill>
            <a:schemeClr val="tx1"/>
          </a:solidFill>
          <a:latin typeface="+mn-lt"/>
          <a:ea typeface="+mn-ea"/>
          <a:cs typeface="+mn-cs"/>
        </a:defRPr>
      </a:lvl7pPr>
      <a:lvl8pPr marL="7619832" algn="l" defTabSz="2177095" rtl="0" eaLnBrk="1" latinLnBrk="0" hangingPunct="1">
        <a:defRPr sz="4300" kern="1200">
          <a:solidFill>
            <a:schemeClr val="tx1"/>
          </a:solidFill>
          <a:latin typeface="+mn-lt"/>
          <a:ea typeface="+mn-ea"/>
          <a:cs typeface="+mn-cs"/>
        </a:defRPr>
      </a:lvl8pPr>
      <a:lvl9pPr marL="8708380" algn="l" defTabSz="2177095"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4.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mailto:ej@danskgenbyg.dk" TargetMode="External"/><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xmlns="" id="{DAB33861-1553-4054-A3CE-3ECA65F6DB3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5000" b="5000"/>
          <a:stretch>
            <a:fillRect/>
          </a:stretch>
        </p:blipFill>
        <p:spPr>
          <a:xfrm>
            <a:off x="0" y="-221374"/>
            <a:ext cx="24384000" cy="13716000"/>
          </a:xfrm>
          <a:solidFill>
            <a:schemeClr val="tx2">
              <a:lumMod val="60000"/>
              <a:lumOff val="40000"/>
              <a:alpha val="41000"/>
            </a:schemeClr>
          </a:solidFill>
        </p:spPr>
      </p:pic>
      <p:pic>
        <p:nvPicPr>
          <p:cNvPr id="8" name="Billede 7">
            <a:extLst>
              <a:ext uri="{FF2B5EF4-FFF2-40B4-BE49-F238E27FC236}">
                <a16:creationId xmlns:a16="http://schemas.microsoft.com/office/drawing/2014/main" xmlns="" id="{6AC4140C-F7A0-4E03-B869-014912DE16D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62800" y="5026359"/>
            <a:ext cx="10058400" cy="3663282"/>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dsholder til billede 12">
            <a:extLst>
              <a:ext uri="{FF2B5EF4-FFF2-40B4-BE49-F238E27FC236}">
                <a16:creationId xmlns:a16="http://schemas.microsoft.com/office/drawing/2014/main" xmlns="" id="{5FBAD613-31BC-4056-B393-D91AD1FE653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4506" b="4506"/>
          <a:stretch>
            <a:fillRect/>
          </a:stretch>
        </p:blipFill>
        <p:spPr>
          <a:xfrm>
            <a:off x="596900" y="7734300"/>
            <a:ext cx="7620000" cy="5384800"/>
          </a:xfrm>
        </p:spPr>
      </p:pic>
      <p:pic>
        <p:nvPicPr>
          <p:cNvPr id="11" name="Pladsholder til billede 10">
            <a:extLst>
              <a:ext uri="{FF2B5EF4-FFF2-40B4-BE49-F238E27FC236}">
                <a16:creationId xmlns:a16="http://schemas.microsoft.com/office/drawing/2014/main" xmlns="" id="{5F756C9D-A27D-4158-B982-BDA330C5F93C}"/>
              </a:ext>
            </a:extLst>
          </p:cNvPr>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rcRect l="10200" r="10200"/>
          <a:stretch>
            <a:fillRect/>
          </a:stretch>
        </p:blipFill>
        <p:spPr>
          <a:xfrm>
            <a:off x="8397875" y="7734300"/>
            <a:ext cx="7620000" cy="5384800"/>
          </a:xfrm>
        </p:spPr>
      </p:pic>
      <p:pic>
        <p:nvPicPr>
          <p:cNvPr id="9" name="Pladsholder til billede 8">
            <a:extLst>
              <a:ext uri="{FF2B5EF4-FFF2-40B4-BE49-F238E27FC236}">
                <a16:creationId xmlns:a16="http://schemas.microsoft.com/office/drawing/2014/main" xmlns="" id="{022983F2-7FA8-4E1B-974A-3E8A71598F5A}"/>
              </a:ext>
            </a:extLst>
          </p:cNvPr>
          <p:cNvPicPr>
            <a:picLocks noGrp="1" noChangeAspect="1"/>
          </p:cNvPicPr>
          <p:nvPr>
            <p:ph type="pic" sz="quarter" idx="12"/>
          </p:nvPr>
        </p:nvPicPr>
        <p:blipFill>
          <a:blip r:embed="rId4" cstate="print">
            <a:extLst>
              <a:ext uri="{28A0092B-C50C-407E-A947-70E740481C1C}">
                <a14:useLocalDpi xmlns:a14="http://schemas.microsoft.com/office/drawing/2010/main" xmlns="" val="0"/>
              </a:ext>
            </a:extLst>
          </a:blip>
          <a:srcRect t="7172" b="7172"/>
          <a:stretch>
            <a:fillRect/>
          </a:stretch>
        </p:blipFill>
        <p:spPr>
          <a:xfrm>
            <a:off x="16198850" y="7734300"/>
            <a:ext cx="7620000" cy="5384800"/>
          </a:xfrm>
        </p:spPr>
      </p:pic>
      <p:pic>
        <p:nvPicPr>
          <p:cNvPr id="5" name="Pladsholder til billede 4">
            <a:extLst>
              <a:ext uri="{FF2B5EF4-FFF2-40B4-BE49-F238E27FC236}">
                <a16:creationId xmlns:a16="http://schemas.microsoft.com/office/drawing/2014/main" xmlns="" id="{8ED39248-CBB5-405F-A88D-30991ADEFCA6}"/>
              </a:ext>
            </a:extLst>
          </p:cNvPr>
          <p:cNvPicPr>
            <a:picLocks noGrp="1" noChangeAspect="1"/>
          </p:cNvPicPr>
          <p:nvPr>
            <p:ph type="pic" sz="quarter" idx="13"/>
          </p:nvPr>
        </p:nvPicPr>
        <p:blipFill>
          <a:blip r:embed="rId5" cstate="print">
            <a:extLst>
              <a:ext uri="{28A0092B-C50C-407E-A947-70E740481C1C}">
                <a14:useLocalDpi xmlns:a14="http://schemas.microsoft.com/office/drawing/2010/main" xmlns="" val="0"/>
              </a:ext>
            </a:extLst>
          </a:blip>
          <a:srcRect l="5261" r="5261"/>
          <a:stretch>
            <a:fillRect/>
          </a:stretch>
        </p:blipFill>
        <p:spPr>
          <a:xfrm>
            <a:off x="8397875" y="2189163"/>
            <a:ext cx="7620000" cy="5386387"/>
          </a:xfrm>
        </p:spPr>
      </p:pic>
      <p:pic>
        <p:nvPicPr>
          <p:cNvPr id="7" name="Pladsholder til billede 6">
            <a:extLst>
              <a:ext uri="{FF2B5EF4-FFF2-40B4-BE49-F238E27FC236}">
                <a16:creationId xmlns:a16="http://schemas.microsoft.com/office/drawing/2014/main" xmlns="" id="{194804AD-9BC8-4690-8929-C7FB2C785E6E}"/>
              </a:ext>
            </a:extLst>
          </p:cNvPr>
          <p:cNvPicPr>
            <a:picLocks noGrp="1" noChangeAspect="1"/>
          </p:cNvPicPr>
          <p:nvPr>
            <p:ph type="pic" sz="quarter" idx="14"/>
          </p:nvPr>
        </p:nvPicPr>
        <p:blipFill>
          <a:blip r:embed="rId6" cstate="print">
            <a:extLst>
              <a:ext uri="{28A0092B-C50C-407E-A947-70E740481C1C}">
                <a14:useLocalDpi xmlns:a14="http://schemas.microsoft.com/office/drawing/2010/main" xmlns="" val="0"/>
              </a:ext>
            </a:extLst>
          </a:blip>
          <a:stretch>
            <a:fillRect/>
          </a:stretch>
        </p:blipFill>
        <p:spPr>
          <a:xfrm>
            <a:off x="16198850" y="2342356"/>
            <a:ext cx="7620000" cy="5080000"/>
          </a:xfrm>
        </p:spPr>
      </p:pic>
      <p:pic>
        <p:nvPicPr>
          <p:cNvPr id="3" name="Pladsholder til billede 2">
            <a:extLst>
              <a:ext uri="{FF2B5EF4-FFF2-40B4-BE49-F238E27FC236}">
                <a16:creationId xmlns:a16="http://schemas.microsoft.com/office/drawing/2014/main" xmlns="" id="{4962238E-D81D-4A6B-871B-ED4994775F37}"/>
              </a:ext>
            </a:extLst>
          </p:cNvPr>
          <p:cNvPicPr>
            <a:picLocks noGrp="1" noChangeAspect="1"/>
          </p:cNvPicPr>
          <p:nvPr>
            <p:ph type="pic" sz="quarter" idx="15"/>
          </p:nvPr>
        </p:nvPicPr>
        <p:blipFill>
          <a:blip r:embed="rId7" cstate="print">
            <a:extLst>
              <a:ext uri="{28A0092B-C50C-407E-A947-70E740481C1C}">
                <a14:useLocalDpi xmlns:a14="http://schemas.microsoft.com/office/drawing/2010/main" xmlns="" val="0"/>
              </a:ext>
            </a:extLst>
          </a:blip>
          <a:srcRect l="2891" r="2891"/>
          <a:stretch>
            <a:fillRect/>
          </a:stretch>
        </p:blipFill>
        <p:spPr>
          <a:xfrm>
            <a:off x="596900" y="2189163"/>
            <a:ext cx="7620000" cy="5386387"/>
          </a:xfrm>
        </p:spPr>
      </p:pic>
      <p:sp>
        <p:nvSpPr>
          <p:cNvPr id="468" name="Shape"/>
          <p:cNvSpPr/>
          <p:nvPr/>
        </p:nvSpPr>
        <p:spPr>
          <a:xfrm>
            <a:off x="8382046" y="5561367"/>
            <a:ext cx="7588501" cy="20202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34" y="0"/>
                </a:lnTo>
                <a:lnTo>
                  <a:pt x="21600" y="21600"/>
                </a:lnTo>
                <a:lnTo>
                  <a:pt x="0" y="21600"/>
                </a:lnTo>
                <a:lnTo>
                  <a:pt x="0" y="0"/>
                </a:lnTo>
                <a:close/>
              </a:path>
            </a:pathLst>
          </a:custGeom>
          <a:solidFill>
            <a:srgbClr val="FFFFFF">
              <a:alpha val="92052"/>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69" name="Shape"/>
          <p:cNvSpPr/>
          <p:nvPr/>
        </p:nvSpPr>
        <p:spPr>
          <a:xfrm>
            <a:off x="8381920" y="5561205"/>
            <a:ext cx="6821056" cy="148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287" y="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70" name="bridge"/>
          <p:cNvSpPr txBox="1"/>
          <p:nvPr/>
        </p:nvSpPr>
        <p:spPr>
          <a:xfrm>
            <a:off x="8904537" y="6605215"/>
            <a:ext cx="5015465" cy="5980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tømmer</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71" name="new design"/>
          <p:cNvSpPr txBox="1"/>
          <p:nvPr/>
        </p:nvSpPr>
        <p:spPr>
          <a:xfrm>
            <a:off x="8917230" y="6128788"/>
            <a:ext cx="5015466" cy="3940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lnSpc>
                <a:spcPct val="120000"/>
              </a:lnSpc>
              <a:defRPr sz="2100" b="0" cap="all" spc="42">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100" b="0" i="0" u="none" strike="noStrike" kern="0" cap="all" spc="42" normalizeH="0" baseline="0" noProof="0" dirty="0">
                <a:ln>
                  <a:noFill/>
                </a:ln>
                <a:solidFill>
                  <a:srgbClr val="808080"/>
                </a:solidFill>
                <a:effectLst/>
                <a:uLnTx/>
                <a:uFillTx/>
                <a:latin typeface="Montserrat-Regular"/>
                <a:sym typeface="Montserrat-Regular"/>
              </a:rPr>
              <a:t>2</a:t>
            </a:r>
            <a:endParaRPr kumimoji="0" sz="2100" b="0" i="0" u="none" strike="noStrike" kern="0" cap="all" spc="42" normalizeH="0" baseline="0" noProof="0" dirty="0">
              <a:ln>
                <a:noFill/>
              </a:ln>
              <a:solidFill>
                <a:srgbClr val="808080"/>
              </a:solidFill>
              <a:effectLst/>
              <a:uLnTx/>
              <a:uFillTx/>
              <a:latin typeface="Montserrat-Regular"/>
              <a:sym typeface="Montserrat-Regular"/>
            </a:endParaRPr>
          </a:p>
        </p:txBody>
      </p:sp>
      <p:grpSp>
        <p:nvGrpSpPr>
          <p:cNvPr id="475" name="Group"/>
          <p:cNvGrpSpPr/>
          <p:nvPr/>
        </p:nvGrpSpPr>
        <p:grpSpPr>
          <a:xfrm>
            <a:off x="596190" y="5561205"/>
            <a:ext cx="7588626" cy="2020424"/>
            <a:chOff x="0" y="0"/>
            <a:chExt cx="7588625" cy="2020422"/>
          </a:xfrm>
        </p:grpSpPr>
        <p:sp>
          <p:nvSpPr>
            <p:cNvPr id="473" name="Shape"/>
            <p:cNvSpPr/>
            <p:nvPr/>
          </p:nvSpPr>
          <p:spPr>
            <a:xfrm>
              <a:off x="125" y="162"/>
              <a:ext cx="7588501" cy="20202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34" y="0"/>
                  </a:lnTo>
                  <a:lnTo>
                    <a:pt x="21600" y="21600"/>
                  </a:lnTo>
                  <a:lnTo>
                    <a:pt x="0" y="21600"/>
                  </a:lnTo>
                  <a:lnTo>
                    <a:pt x="0" y="0"/>
                  </a:lnTo>
                  <a:close/>
                </a:path>
              </a:pathLst>
            </a:custGeom>
            <a:solidFill>
              <a:srgbClr val="FFFFFF">
                <a:alpha val="92052"/>
              </a:srgb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74" name="Shape"/>
            <p:cNvSpPr/>
            <p:nvPr/>
          </p:nvSpPr>
          <p:spPr>
            <a:xfrm>
              <a:off x="0" y="0"/>
              <a:ext cx="6821056" cy="148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287" y="0"/>
                  </a:lnTo>
                  <a:lnTo>
                    <a:pt x="0" y="0"/>
                  </a:lnTo>
                  <a:close/>
                </a:path>
              </a:pathLst>
            </a:custGeom>
            <a:solidFill>
              <a:schemeClr val="accent4">
                <a:hueOff val="-461056"/>
                <a:satOff val="4338"/>
                <a:lumOff val="-10225"/>
              </a:schemeClr>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sp>
        <p:nvSpPr>
          <p:cNvPr id="476" name="Bold tower"/>
          <p:cNvSpPr txBox="1"/>
          <p:nvPr/>
        </p:nvSpPr>
        <p:spPr>
          <a:xfrm>
            <a:off x="1100705" y="6605216"/>
            <a:ext cx="5015465" cy="5980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mursten</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77" name="rebuild"/>
          <p:cNvSpPr txBox="1"/>
          <p:nvPr/>
        </p:nvSpPr>
        <p:spPr>
          <a:xfrm>
            <a:off x="1113398" y="6128788"/>
            <a:ext cx="5015466" cy="3940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lnSpc>
                <a:spcPct val="120000"/>
              </a:lnSpc>
              <a:defRPr sz="2100" b="0" cap="all" spc="42">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100" b="0" i="0" u="none" strike="noStrike" kern="0" cap="all" spc="42" normalizeH="0" baseline="0" noProof="0" dirty="0">
                <a:ln>
                  <a:noFill/>
                </a:ln>
                <a:solidFill>
                  <a:srgbClr val="808080"/>
                </a:solidFill>
                <a:effectLst/>
                <a:uLnTx/>
                <a:uFillTx/>
                <a:latin typeface="Montserrat-Regular"/>
                <a:sym typeface="Montserrat-Regular"/>
              </a:rPr>
              <a:t>1</a:t>
            </a:r>
            <a:endParaRPr kumimoji="0" sz="2100" b="0" i="0" u="none" strike="noStrike" kern="0" cap="all" spc="42" normalizeH="0" baseline="0" noProof="0" dirty="0">
              <a:ln>
                <a:noFill/>
              </a:ln>
              <a:solidFill>
                <a:srgbClr val="808080"/>
              </a:solidFill>
              <a:effectLst/>
              <a:uLnTx/>
              <a:uFillTx/>
              <a:latin typeface="Montserrat-Regular"/>
              <a:sym typeface="Montserrat-Regular"/>
            </a:endParaRPr>
          </a:p>
        </p:txBody>
      </p:sp>
      <p:sp>
        <p:nvSpPr>
          <p:cNvPr id="479" name="Shape"/>
          <p:cNvSpPr/>
          <p:nvPr/>
        </p:nvSpPr>
        <p:spPr>
          <a:xfrm>
            <a:off x="16167926" y="5561367"/>
            <a:ext cx="7588500" cy="20202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34" y="0"/>
                </a:lnTo>
                <a:lnTo>
                  <a:pt x="21600" y="21600"/>
                </a:lnTo>
                <a:lnTo>
                  <a:pt x="0" y="21600"/>
                </a:lnTo>
                <a:lnTo>
                  <a:pt x="0" y="0"/>
                </a:lnTo>
                <a:close/>
              </a:path>
            </a:pathLst>
          </a:custGeom>
          <a:solidFill>
            <a:srgbClr val="FFFFFF">
              <a:alpha val="89084"/>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80" name="Shape"/>
          <p:cNvSpPr/>
          <p:nvPr/>
        </p:nvSpPr>
        <p:spPr>
          <a:xfrm>
            <a:off x="16167800" y="5561205"/>
            <a:ext cx="6821057" cy="148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287" y="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81" name="moist hospital"/>
          <p:cNvSpPr txBox="1"/>
          <p:nvPr/>
        </p:nvSpPr>
        <p:spPr>
          <a:xfrm>
            <a:off x="16715689" y="6605215"/>
            <a:ext cx="5015466" cy="5980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døre</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82" name="partnership"/>
          <p:cNvSpPr txBox="1"/>
          <p:nvPr/>
        </p:nvSpPr>
        <p:spPr>
          <a:xfrm>
            <a:off x="16728383" y="6128788"/>
            <a:ext cx="5015466" cy="3940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lnSpc>
                <a:spcPct val="120000"/>
              </a:lnSpc>
              <a:defRPr sz="2100" b="0" cap="all" spc="42">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100" b="0" i="0" u="none" strike="noStrike" kern="0" cap="all" spc="42" normalizeH="0" baseline="0" noProof="0" dirty="0">
                <a:ln>
                  <a:noFill/>
                </a:ln>
                <a:solidFill>
                  <a:srgbClr val="808080"/>
                </a:solidFill>
                <a:effectLst/>
                <a:uLnTx/>
                <a:uFillTx/>
                <a:latin typeface="Montserrat-Regular"/>
                <a:sym typeface="Montserrat-Regular"/>
              </a:rPr>
              <a:t>3</a:t>
            </a:r>
            <a:endParaRPr kumimoji="0" sz="2100" b="0" i="0" u="none" strike="noStrike" kern="0" cap="all" spc="42" normalizeH="0" baseline="0" noProof="0" dirty="0">
              <a:ln>
                <a:noFill/>
              </a:ln>
              <a:solidFill>
                <a:srgbClr val="808080"/>
              </a:solidFill>
              <a:effectLst/>
              <a:uLnTx/>
              <a:uFillTx/>
              <a:latin typeface="Montserrat-Regular"/>
              <a:sym typeface="Montserrat-Regular"/>
            </a:endParaRPr>
          </a:p>
        </p:txBody>
      </p:sp>
      <p:sp>
        <p:nvSpPr>
          <p:cNvPr id="484" name="Shape"/>
          <p:cNvSpPr/>
          <p:nvPr/>
        </p:nvSpPr>
        <p:spPr>
          <a:xfrm>
            <a:off x="8382046" y="11194026"/>
            <a:ext cx="7588500" cy="20202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34" y="0"/>
                </a:lnTo>
                <a:lnTo>
                  <a:pt x="21600" y="21600"/>
                </a:lnTo>
                <a:lnTo>
                  <a:pt x="0" y="21600"/>
                </a:lnTo>
                <a:lnTo>
                  <a:pt x="0" y="0"/>
                </a:lnTo>
                <a:close/>
              </a:path>
            </a:pathLst>
          </a:custGeom>
          <a:solidFill>
            <a:srgbClr val="FFFFFF">
              <a:alpha val="92052"/>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85" name="Shape"/>
          <p:cNvSpPr/>
          <p:nvPr/>
        </p:nvSpPr>
        <p:spPr>
          <a:xfrm>
            <a:off x="8381920" y="11193864"/>
            <a:ext cx="6821056" cy="1486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287" y="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86" name="taman pecut"/>
          <p:cNvSpPr txBox="1"/>
          <p:nvPr/>
        </p:nvSpPr>
        <p:spPr>
          <a:xfrm>
            <a:off x="8904537" y="12213970"/>
            <a:ext cx="5015466" cy="5980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gulve</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87" name="rebuild"/>
          <p:cNvSpPr txBox="1"/>
          <p:nvPr/>
        </p:nvSpPr>
        <p:spPr>
          <a:xfrm>
            <a:off x="8917231" y="11737544"/>
            <a:ext cx="5015466" cy="3940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lnSpc>
                <a:spcPct val="120000"/>
              </a:lnSpc>
              <a:defRPr sz="2100" b="0" cap="all" spc="42">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100" b="0" i="0" u="none" strike="noStrike" kern="0" cap="all" spc="42" normalizeH="0" baseline="0" noProof="0" dirty="0">
                <a:ln>
                  <a:noFill/>
                </a:ln>
                <a:solidFill>
                  <a:srgbClr val="808080"/>
                </a:solidFill>
                <a:effectLst/>
                <a:uLnTx/>
                <a:uFillTx/>
                <a:latin typeface="Montserrat-Regular"/>
                <a:sym typeface="Montserrat-Regular"/>
              </a:rPr>
              <a:t>5</a:t>
            </a:r>
            <a:endParaRPr kumimoji="0" sz="2100" b="0" i="0" u="none" strike="noStrike" kern="0" cap="all" spc="42" normalizeH="0" baseline="0" noProof="0" dirty="0">
              <a:ln>
                <a:noFill/>
              </a:ln>
              <a:solidFill>
                <a:srgbClr val="808080"/>
              </a:solidFill>
              <a:effectLst/>
              <a:uLnTx/>
              <a:uFillTx/>
              <a:latin typeface="Montserrat-Regular"/>
              <a:sym typeface="Montserrat-Regular"/>
            </a:endParaRPr>
          </a:p>
        </p:txBody>
      </p:sp>
      <p:sp>
        <p:nvSpPr>
          <p:cNvPr id="489" name="Shape"/>
          <p:cNvSpPr/>
          <p:nvPr/>
        </p:nvSpPr>
        <p:spPr>
          <a:xfrm>
            <a:off x="596315" y="11194027"/>
            <a:ext cx="7588501" cy="20202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34" y="0"/>
                </a:lnTo>
                <a:lnTo>
                  <a:pt x="21600" y="21600"/>
                </a:lnTo>
                <a:lnTo>
                  <a:pt x="0" y="21600"/>
                </a:lnTo>
                <a:lnTo>
                  <a:pt x="0" y="0"/>
                </a:lnTo>
                <a:close/>
              </a:path>
            </a:pathLst>
          </a:custGeom>
          <a:solidFill>
            <a:srgbClr val="FFFFFF">
              <a:alpha val="92052"/>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90" name="Shape"/>
          <p:cNvSpPr/>
          <p:nvPr/>
        </p:nvSpPr>
        <p:spPr>
          <a:xfrm>
            <a:off x="596190" y="11193865"/>
            <a:ext cx="6821057" cy="148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287" y="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91" name="de livre tower"/>
          <p:cNvSpPr txBox="1"/>
          <p:nvPr/>
        </p:nvSpPr>
        <p:spPr>
          <a:xfrm>
            <a:off x="1100705" y="12213970"/>
            <a:ext cx="5015466" cy="5980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belægning</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92" name="subcontract"/>
          <p:cNvSpPr txBox="1"/>
          <p:nvPr/>
        </p:nvSpPr>
        <p:spPr>
          <a:xfrm>
            <a:off x="1113399" y="11737544"/>
            <a:ext cx="5015466" cy="3940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lnSpc>
                <a:spcPct val="120000"/>
              </a:lnSpc>
              <a:defRPr sz="2100" b="0" cap="all" spc="42">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100" b="0" i="0" u="none" strike="noStrike" kern="0" cap="all" spc="42" normalizeH="0" baseline="0" noProof="0" dirty="0">
                <a:ln>
                  <a:noFill/>
                </a:ln>
                <a:solidFill>
                  <a:srgbClr val="808080"/>
                </a:solidFill>
                <a:effectLst/>
                <a:uLnTx/>
                <a:uFillTx/>
                <a:latin typeface="Montserrat-Regular"/>
                <a:sym typeface="Montserrat-Regular"/>
              </a:rPr>
              <a:t>4</a:t>
            </a:r>
            <a:endParaRPr kumimoji="0" sz="2100" b="0" i="0" u="none" strike="noStrike" kern="0" cap="all" spc="42" normalizeH="0" baseline="0" noProof="0" dirty="0">
              <a:ln>
                <a:noFill/>
              </a:ln>
              <a:solidFill>
                <a:srgbClr val="808080"/>
              </a:solidFill>
              <a:effectLst/>
              <a:uLnTx/>
              <a:uFillTx/>
              <a:latin typeface="Montserrat-Regular"/>
              <a:sym typeface="Montserrat-Regular"/>
            </a:endParaRPr>
          </a:p>
        </p:txBody>
      </p:sp>
      <p:sp>
        <p:nvSpPr>
          <p:cNvPr id="494" name="Shape"/>
          <p:cNvSpPr/>
          <p:nvPr/>
        </p:nvSpPr>
        <p:spPr>
          <a:xfrm>
            <a:off x="16167935" y="11187686"/>
            <a:ext cx="7574194" cy="20164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134" y="0"/>
                </a:lnTo>
                <a:lnTo>
                  <a:pt x="21600" y="21600"/>
                </a:lnTo>
                <a:lnTo>
                  <a:pt x="0" y="21600"/>
                </a:lnTo>
                <a:lnTo>
                  <a:pt x="0" y="0"/>
                </a:lnTo>
                <a:close/>
              </a:path>
            </a:pathLst>
          </a:custGeom>
          <a:solidFill>
            <a:srgbClr val="FFFFFF">
              <a:alpha val="92052"/>
            </a:srgb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95" name="Shape"/>
          <p:cNvSpPr/>
          <p:nvPr/>
        </p:nvSpPr>
        <p:spPr>
          <a:xfrm>
            <a:off x="16167810" y="11187525"/>
            <a:ext cx="6808197" cy="148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287" y="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96" name="univ. of muspro"/>
          <p:cNvSpPr txBox="1"/>
          <p:nvPr/>
        </p:nvSpPr>
        <p:spPr>
          <a:xfrm>
            <a:off x="16714666" y="12205707"/>
            <a:ext cx="5006010" cy="5969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vinduer</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97" name="extension"/>
          <p:cNvSpPr txBox="1"/>
          <p:nvPr/>
        </p:nvSpPr>
        <p:spPr>
          <a:xfrm>
            <a:off x="16727335" y="11730179"/>
            <a:ext cx="5006010" cy="39333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lstStyle>
            <a:lvl1pPr algn="l">
              <a:lnSpc>
                <a:spcPct val="120000"/>
              </a:lnSpc>
              <a:defRPr sz="2100" b="0" cap="all" spc="42">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100" b="0" i="0" u="none" strike="noStrike" kern="0" cap="all" spc="42" normalizeH="0" baseline="0" noProof="0" dirty="0">
                <a:ln>
                  <a:noFill/>
                </a:ln>
                <a:solidFill>
                  <a:srgbClr val="808080"/>
                </a:solidFill>
                <a:effectLst/>
                <a:uLnTx/>
                <a:uFillTx/>
                <a:latin typeface="Montserrat-Regular"/>
                <a:sym typeface="Montserrat-Regular"/>
              </a:rPr>
              <a:t>6</a:t>
            </a:r>
            <a:endParaRPr kumimoji="0" sz="2100" b="0" i="0" u="none" strike="noStrike" kern="0" cap="all" spc="42" normalizeH="0" baseline="0" noProof="0" dirty="0">
              <a:ln>
                <a:noFill/>
              </a:ln>
              <a:solidFill>
                <a:srgbClr val="808080"/>
              </a:solidFill>
              <a:effectLst/>
              <a:uLnTx/>
              <a:uFillTx/>
              <a:latin typeface="Montserrat-Regular"/>
              <a:sym typeface="Montserrat-Regular"/>
            </a:endParaRPr>
          </a:p>
        </p:txBody>
      </p:sp>
      <p:sp>
        <p:nvSpPr>
          <p:cNvPr id="498" name="our Projects"/>
          <p:cNvSpPr txBox="1"/>
          <p:nvPr/>
        </p:nvSpPr>
        <p:spPr>
          <a:xfrm>
            <a:off x="565150" y="696854"/>
            <a:ext cx="23253700"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defRPr sz="7200" b="0" cap="all">
                <a:latin typeface="Montserrat-Bold"/>
                <a:ea typeface="Montserrat-Bold"/>
                <a:cs typeface="Montserrat-Bold"/>
                <a:sym typeface="Montserrat-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da-DK" sz="7200" b="0" i="0" u="none" strike="noStrike" kern="0" cap="all" spc="0" normalizeH="0" baseline="0" noProof="0" dirty="0">
                <a:ln>
                  <a:noFill/>
                </a:ln>
                <a:solidFill>
                  <a:srgbClr val="000000"/>
                </a:solidFill>
                <a:effectLst/>
                <a:uLnTx/>
                <a:uFillTx/>
                <a:latin typeface="Montserrat-Bold"/>
                <a:sym typeface="Montserrat-Bold"/>
              </a:rPr>
              <a:t>Det kigger vores besøgende efter lige nu</a:t>
            </a:r>
            <a:endParaRPr kumimoji="0" sz="7200" b="0" i="0" u="none" strike="noStrike" kern="0" cap="all" spc="0" normalizeH="0" baseline="0" noProof="0" dirty="0">
              <a:ln>
                <a:noFill/>
              </a:ln>
              <a:solidFill>
                <a:srgbClr val="000000"/>
              </a:solidFill>
              <a:effectLst/>
              <a:uLnTx/>
              <a:uFillTx/>
              <a:latin typeface="Montserrat-Bold"/>
              <a:sym typeface="Montserrat-Bold"/>
            </a:endParaRPr>
          </a:p>
        </p:txBody>
      </p:sp>
    </p:spTree>
    <p:extLst>
      <p:ext uri="{BB962C8B-B14F-4D97-AF65-F5344CB8AC3E}">
        <p14:creationId xmlns:p14="http://schemas.microsoft.com/office/powerpoint/2010/main" xmlns="" val="2301904108"/>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xmlns="" id="{E85C6852-4F63-4B5F-99ED-B9F9A568ECE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16251" r="16251"/>
          <a:stretch>
            <a:fillRect/>
          </a:stretch>
        </p:blipFill>
        <p:spPr>
          <a:xfrm>
            <a:off x="1811338" y="5299075"/>
            <a:ext cx="6445250" cy="6365875"/>
          </a:xfrm>
          <a:custGeom>
            <a:avLst/>
            <a:gdLst>
              <a:gd name="connsiteX0" fmla="*/ 0 w 6492876"/>
              <a:gd name="connsiteY0" fmla="*/ 0 h 6365795"/>
              <a:gd name="connsiteX1" fmla="*/ 6492876 w 6492876"/>
              <a:gd name="connsiteY1" fmla="*/ 0 h 6365795"/>
              <a:gd name="connsiteX2" fmla="*/ 6492876 w 6492876"/>
              <a:gd name="connsiteY2" fmla="*/ 6365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4460876 w 6492876"/>
              <a:gd name="connsiteY2" fmla="*/ 61117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56276 w 6492876"/>
              <a:gd name="connsiteY2" fmla="*/ 6314995 h 6365795"/>
              <a:gd name="connsiteX3" fmla="*/ 0 w 6492876"/>
              <a:gd name="connsiteY3" fmla="*/ 6365795 h 6365795"/>
              <a:gd name="connsiteX4" fmla="*/ 0 w 6492876"/>
              <a:gd name="connsiteY4" fmla="*/ 0 h 6365795"/>
              <a:gd name="connsiteX0" fmla="*/ 0 w 6492876"/>
              <a:gd name="connsiteY0" fmla="*/ 0 h 6365795"/>
              <a:gd name="connsiteX1" fmla="*/ 6492876 w 6492876"/>
              <a:gd name="connsiteY1" fmla="*/ 0 h 6365795"/>
              <a:gd name="connsiteX2" fmla="*/ 5730876 w 6492876"/>
              <a:gd name="connsiteY2" fmla="*/ 6365795 h 6365795"/>
              <a:gd name="connsiteX3" fmla="*/ 0 w 6492876"/>
              <a:gd name="connsiteY3" fmla="*/ 6365795 h 6365795"/>
              <a:gd name="connsiteX4" fmla="*/ 0 w 6492876"/>
              <a:gd name="connsiteY4" fmla="*/ 0 h 636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2876" h="6365795">
                <a:moveTo>
                  <a:pt x="0" y="0"/>
                </a:moveTo>
                <a:lnTo>
                  <a:pt x="6492876" y="0"/>
                </a:lnTo>
                <a:lnTo>
                  <a:pt x="5730876" y="6365795"/>
                </a:lnTo>
                <a:lnTo>
                  <a:pt x="0" y="6365795"/>
                </a:lnTo>
                <a:lnTo>
                  <a:pt x="0" y="0"/>
                </a:lnTo>
                <a:close/>
              </a:path>
            </a:pathLst>
          </a:custGeom>
          <a:solidFill>
            <a:schemeClr val="tx2">
              <a:lumMod val="60000"/>
              <a:lumOff val="40000"/>
            </a:schemeClr>
          </a:solidFill>
        </p:spPr>
      </p:pic>
      <p:sp>
        <p:nvSpPr>
          <p:cNvPr id="545" name="our Projects"/>
          <p:cNvSpPr txBox="1"/>
          <p:nvPr/>
        </p:nvSpPr>
        <p:spPr>
          <a:xfrm>
            <a:off x="2624255" y="969954"/>
            <a:ext cx="19135490" cy="1219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7200" b="0" cap="all">
                <a:latin typeface="Montserrat-Bold"/>
                <a:ea typeface="Montserrat-Bold"/>
                <a:cs typeface="Montserrat-Bold"/>
                <a:sym typeface="Montserrat-Bol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da-DK" sz="7200" b="0" i="0" u="none" strike="noStrike" kern="0" cap="all" spc="0" normalizeH="0" baseline="0" noProof="0" dirty="0">
                <a:ln>
                  <a:noFill/>
                </a:ln>
                <a:solidFill>
                  <a:srgbClr val="000000"/>
                </a:solidFill>
                <a:effectLst/>
                <a:uLnTx/>
                <a:uFillTx/>
                <a:latin typeface="Montserrat-Bold"/>
                <a:sym typeface="Montserrat-Bold"/>
              </a:rPr>
              <a:t>Kontakt</a:t>
            </a:r>
            <a:endParaRPr kumimoji="0" sz="7200" b="0" i="0" u="none" strike="noStrike" kern="0" cap="all" spc="0" normalizeH="0" baseline="0" noProof="0" dirty="0">
              <a:ln>
                <a:noFill/>
              </a:ln>
              <a:solidFill>
                <a:srgbClr val="000000"/>
              </a:solidFill>
              <a:effectLst/>
              <a:uLnTx/>
              <a:uFillTx/>
              <a:latin typeface="Montserrat-Bold"/>
              <a:sym typeface="Montserrat-Bold"/>
            </a:endParaRPr>
          </a:p>
        </p:txBody>
      </p:sp>
      <p:sp>
        <p:nvSpPr>
          <p:cNvPr id="546" name="Maecenas faucibus mollis interdum. Donec ullamcorper nulla non metus auctor fringilla. Nullam id dolor id nibh ultricies vehicula ut id elit. Vivamus sagittis lacus vel augue laoreet rutrum faucibus dolor auctor. Donec id elit non mi porta gravida at eget metus."/>
          <p:cNvSpPr txBox="1"/>
          <p:nvPr/>
        </p:nvSpPr>
        <p:spPr>
          <a:xfrm>
            <a:off x="2590504" y="2458015"/>
            <a:ext cx="19202992" cy="5620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nSpc>
                <a:spcPct val="120000"/>
              </a:lnSpc>
              <a:defRPr sz="2700" b="0" spc="-135">
                <a:solidFill>
                  <a:srgbClr val="808080"/>
                </a:solidFill>
                <a:latin typeface="Montserrat-Regular"/>
                <a:ea typeface="Montserrat-Regular"/>
                <a:cs typeface="Montserrat-Regular"/>
                <a:sym typeface="Montserrat-Regular"/>
              </a:defRPr>
            </a:lvl1pPr>
          </a:lstStyle>
          <a:p>
            <a:pPr marL="0" marR="0" lvl="0" indent="0" algn="ctr" defTabSz="825500" rtl="0" eaLnBrk="1" fontAlgn="auto" latinLnBrk="0" hangingPunct="0">
              <a:lnSpc>
                <a:spcPct val="120000"/>
              </a:lnSpc>
              <a:spcBef>
                <a:spcPts val="0"/>
              </a:spcBef>
              <a:spcAft>
                <a:spcPts val="0"/>
              </a:spcAft>
              <a:buClrTx/>
              <a:buSzTx/>
              <a:buFontTx/>
              <a:buNone/>
              <a:tabLst/>
              <a:defRPr/>
            </a:pPr>
            <a:endParaRPr kumimoji="0" sz="2700" b="0" i="0" u="none" strike="noStrike" kern="0" cap="none" spc="-135" normalizeH="0" baseline="0" noProof="0" dirty="0">
              <a:ln>
                <a:noFill/>
              </a:ln>
              <a:solidFill>
                <a:srgbClr val="808080"/>
              </a:solidFill>
              <a:effectLst/>
              <a:uLnTx/>
              <a:uFillTx/>
              <a:latin typeface="Montserrat-Regular"/>
              <a:sym typeface="Montserrat-Regular"/>
            </a:endParaRPr>
          </a:p>
        </p:txBody>
      </p:sp>
      <p:sp>
        <p:nvSpPr>
          <p:cNvPr id="548" name="Shape"/>
          <p:cNvSpPr/>
          <p:nvPr/>
        </p:nvSpPr>
        <p:spPr>
          <a:xfrm>
            <a:off x="6124506" y="5927361"/>
            <a:ext cx="5757426" cy="5109291"/>
          </a:xfrm>
          <a:custGeom>
            <a:avLst/>
            <a:gdLst/>
            <a:ahLst/>
            <a:cxnLst>
              <a:cxn ang="0">
                <a:pos x="wd2" y="hd2"/>
              </a:cxn>
              <a:cxn ang="5400000">
                <a:pos x="wd2" y="hd2"/>
              </a:cxn>
              <a:cxn ang="10800000">
                <a:pos x="wd2" y="hd2"/>
              </a:cxn>
              <a:cxn ang="16200000">
                <a:pos x="wd2" y="hd2"/>
              </a:cxn>
            </a:cxnLst>
            <a:rect l="0" t="0" r="r" b="b"/>
            <a:pathLst>
              <a:path w="21600" h="21600" extrusionOk="0">
                <a:moveTo>
                  <a:pt x="2380" y="0"/>
                </a:moveTo>
                <a:lnTo>
                  <a:pt x="21600" y="0"/>
                </a:lnTo>
                <a:lnTo>
                  <a:pt x="21600" y="21600"/>
                </a:lnTo>
                <a:lnTo>
                  <a:pt x="0" y="21600"/>
                </a:lnTo>
                <a:lnTo>
                  <a:pt x="2380" y="0"/>
                </a:lnTo>
                <a:close/>
              </a:path>
            </a:pathLst>
          </a:custGeom>
          <a:solidFill>
            <a:srgbClr val="FFFFFF"/>
          </a:solidFill>
          <a:ln w="38100">
            <a:solidFill>
              <a:srgbClr val="D5D5D5"/>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9" name="Shape"/>
          <p:cNvSpPr/>
          <p:nvPr/>
        </p:nvSpPr>
        <p:spPr>
          <a:xfrm>
            <a:off x="6111806" y="5927268"/>
            <a:ext cx="827725" cy="5109477"/>
          </a:xfrm>
          <a:custGeom>
            <a:avLst/>
            <a:gdLst/>
            <a:ahLst/>
            <a:cxnLst>
              <a:cxn ang="0">
                <a:pos x="wd2" y="hd2"/>
              </a:cxn>
              <a:cxn ang="5400000">
                <a:pos x="wd2" y="hd2"/>
              </a:cxn>
              <a:cxn ang="10800000">
                <a:pos x="wd2" y="hd2"/>
              </a:cxn>
              <a:cxn ang="16200000">
                <a:pos x="wd2" y="hd2"/>
              </a:cxn>
            </a:cxnLst>
            <a:rect l="0" t="0" r="r" b="b"/>
            <a:pathLst>
              <a:path w="21600" h="21600" extrusionOk="0">
                <a:moveTo>
                  <a:pt x="16561" y="0"/>
                </a:moveTo>
                <a:lnTo>
                  <a:pt x="0" y="21600"/>
                </a:lnTo>
                <a:lnTo>
                  <a:pt x="5039" y="21600"/>
                </a:lnTo>
                <a:lnTo>
                  <a:pt x="21600" y="0"/>
                </a:lnTo>
                <a:lnTo>
                  <a:pt x="16561"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0" name="boris rowo"/>
          <p:cNvSpPr txBox="1"/>
          <p:nvPr/>
        </p:nvSpPr>
        <p:spPr>
          <a:xfrm>
            <a:off x="7302875" y="7829377"/>
            <a:ext cx="3760589"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solidFill>
                  <a:srgbClr val="282828"/>
                </a:solidFill>
                <a:latin typeface="Montserrat-Bold"/>
                <a:ea typeface="Montserrat-Bold"/>
                <a:cs typeface="Montserrat-Bold"/>
                <a:sym typeface="Montserrat-Bold"/>
              </a:defRPr>
            </a:lvl1pPr>
          </a:lstStyle>
          <a:p>
            <a:pPr lvl="0"/>
            <a:r>
              <a:rPr lang="da-DK" dirty="0"/>
              <a:t>Erik Jørgensen</a:t>
            </a:r>
            <a:endParaRPr kumimoji="0" sz="3200" b="0" i="0" u="none" strike="noStrike" kern="0" cap="all" spc="-160" normalizeH="0" baseline="0" noProof="0" dirty="0">
              <a:ln>
                <a:noFill/>
              </a:ln>
              <a:solidFill>
                <a:srgbClr val="282828"/>
              </a:solidFill>
              <a:effectLst/>
              <a:uLnTx/>
              <a:uFillTx/>
              <a:latin typeface="Montserrat-Bold"/>
              <a:sym typeface="Montserrat-Bold"/>
            </a:endParaRPr>
          </a:p>
        </p:txBody>
      </p:sp>
      <p:sp>
        <p:nvSpPr>
          <p:cNvPr id="551" name="Integer posuere erat a ante venenatis dapibus posuere velit aliquet."/>
          <p:cNvSpPr txBox="1"/>
          <p:nvPr/>
        </p:nvSpPr>
        <p:spPr>
          <a:xfrm>
            <a:off x="7302875" y="8658427"/>
            <a:ext cx="3760589" cy="25119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lnSpc>
                <a:spcPct val="120000"/>
              </a:lnSpc>
              <a:defRPr sz="2700" b="0" spc="-135">
                <a:solidFill>
                  <a:srgbClr val="272727"/>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2700" b="0" i="0" u="none" strike="noStrike" kern="0" cap="none" spc="-135" normalizeH="0" baseline="0" noProof="0" dirty="0">
                <a:ln>
                  <a:noFill/>
                </a:ln>
                <a:solidFill>
                  <a:srgbClr val="272727"/>
                </a:solidFill>
                <a:effectLst/>
                <a:uLnTx/>
                <a:uFillTx/>
                <a:latin typeface="Montserrat-Regular"/>
                <a:sym typeface="Montserrat-Regular"/>
              </a:rPr>
              <a:t>Adm. direktør</a:t>
            </a:r>
            <a:endParaRPr kumimoji="0" sz="2700" b="0" i="0" u="none" strike="noStrike" kern="0" cap="none" spc="-135" normalizeH="0" baseline="0" noProof="0" dirty="0">
              <a:ln>
                <a:noFill/>
              </a:ln>
              <a:solidFill>
                <a:srgbClr val="272727"/>
              </a:solidFill>
              <a:effectLst/>
              <a:uLnTx/>
              <a:uFillTx/>
              <a:latin typeface="Montserrat-Regular"/>
              <a:sym typeface="Montserrat-Regular"/>
            </a:endParaRPr>
          </a:p>
        </p:txBody>
      </p:sp>
      <p:sp>
        <p:nvSpPr>
          <p:cNvPr id="553" name="Rectangle"/>
          <p:cNvSpPr/>
          <p:nvPr/>
        </p:nvSpPr>
        <p:spPr>
          <a:xfrm>
            <a:off x="13684415" y="6973939"/>
            <a:ext cx="8255001" cy="215137"/>
          </a:xfrm>
          <a:prstGeom prst="rect">
            <a:avLst/>
          </a:prstGeom>
          <a:solidFill>
            <a:srgbClr val="E9E6E4"/>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4" name="rebuild"/>
          <p:cNvSpPr txBox="1"/>
          <p:nvPr/>
        </p:nvSpPr>
        <p:spPr>
          <a:xfrm>
            <a:off x="13684415" y="6334809"/>
            <a:ext cx="8255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lvl="0"/>
            <a:r>
              <a:rPr lang="da-DK" dirty="0"/>
              <a:t>Telefon: 40 42 50 01</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557" name="Rectangle"/>
          <p:cNvSpPr/>
          <p:nvPr/>
        </p:nvSpPr>
        <p:spPr>
          <a:xfrm>
            <a:off x="13684415" y="8460078"/>
            <a:ext cx="8255001" cy="198349"/>
          </a:xfrm>
          <a:prstGeom prst="rect">
            <a:avLst/>
          </a:prstGeom>
          <a:solidFill>
            <a:srgbClr val="E9E6E4"/>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8" name="design Constultation"/>
          <p:cNvSpPr txBox="1"/>
          <p:nvPr/>
        </p:nvSpPr>
        <p:spPr>
          <a:xfrm>
            <a:off x="13684415" y="7885904"/>
            <a:ext cx="8255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r>
              <a:rPr lang="da-DK" dirty="0"/>
              <a:t>e</a:t>
            </a:r>
            <a:r>
              <a:rPr lang="en-US" dirty="0"/>
              <a:t>mail: </a:t>
            </a:r>
            <a:r>
              <a:rPr lang="da-DK" dirty="0">
                <a:hlinkClick r:id="rId3"/>
              </a:rPr>
              <a:t>ej@danskgenbyg.dk</a:t>
            </a:r>
            <a:endParaRPr lang="da-DK" dirty="0"/>
          </a:p>
          <a:p>
            <a:pPr marL="0" marR="0" lvl="0" indent="0" algn="l" defTabSz="825500" rtl="0" eaLnBrk="1" fontAlgn="auto" latinLnBrk="0" hangingPunct="0">
              <a:lnSpc>
                <a:spcPct val="100000"/>
              </a:lnSpc>
              <a:spcBef>
                <a:spcPts val="0"/>
              </a:spcBef>
              <a:spcAft>
                <a:spcPts val="0"/>
              </a:spcAft>
              <a:buClrTx/>
              <a:buSzTx/>
              <a:buFontTx/>
              <a:buNone/>
              <a:tabLst/>
              <a:defRPr/>
            </a:pP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Tree>
    <p:extLst>
      <p:ext uri="{BB962C8B-B14F-4D97-AF65-F5344CB8AC3E}">
        <p14:creationId xmlns:p14="http://schemas.microsoft.com/office/powerpoint/2010/main" xmlns="" val="3498587316"/>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xmlns="" id="{DAB33861-1553-4054-A3CE-3ECA65F6DB3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tretch>
            <a:fillRect/>
          </a:stretch>
        </p:blipFill>
        <p:spPr>
          <a:xfrm>
            <a:off x="1079500" y="-221374"/>
            <a:ext cx="22225000" cy="13716000"/>
          </a:xfrm>
          <a:solidFill>
            <a:schemeClr val="tx2">
              <a:lumMod val="60000"/>
              <a:lumOff val="40000"/>
              <a:alpha val="41000"/>
            </a:schemeClr>
          </a:solidFill>
        </p:spPr>
      </p:pic>
      <p:pic>
        <p:nvPicPr>
          <p:cNvPr id="8" name="Billede 7">
            <a:extLst>
              <a:ext uri="{FF2B5EF4-FFF2-40B4-BE49-F238E27FC236}">
                <a16:creationId xmlns:a16="http://schemas.microsoft.com/office/drawing/2014/main" xmlns="" id="{6AC4140C-F7A0-4E03-B869-014912DE16D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62800" y="5026359"/>
            <a:ext cx="10058400" cy="3663282"/>
          </a:xfrm>
          <a:prstGeom prst="rect">
            <a:avLst/>
          </a:prstGeom>
        </p:spPr>
      </p:pic>
    </p:spTree>
    <p:extLst>
      <p:ext uri="{BB962C8B-B14F-4D97-AF65-F5344CB8AC3E}">
        <p14:creationId xmlns:p14="http://schemas.microsoft.com/office/powerpoint/2010/main" xmlns="" val="428629710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0"/>
          </p:nvPr>
        </p:nvSpPr>
        <p:spPr/>
      </p:sp>
      <p:sp>
        <p:nvSpPr>
          <p:cNvPr id="3" name="Pladsholder til billede 2"/>
          <p:cNvSpPr>
            <a:spLocks noGrp="1"/>
          </p:cNvSpPr>
          <p:nvPr>
            <p:ph type="pic" sz="quarter" idx="11"/>
          </p:nvPr>
        </p:nvSpPr>
        <p:spPr/>
      </p:sp>
      <p:sp>
        <p:nvSpPr>
          <p:cNvPr id="4" name="Pladsholder til billede 3"/>
          <p:cNvSpPr>
            <a:spLocks noGrp="1"/>
          </p:cNvSpPr>
          <p:nvPr>
            <p:ph type="pic" sz="quarter" idx="12"/>
          </p:nvPr>
        </p:nvSpPr>
        <p:spPr/>
      </p:sp>
      <p:sp>
        <p:nvSpPr>
          <p:cNvPr id="5" name="Pladsholder til billede 4"/>
          <p:cNvSpPr>
            <a:spLocks noGrp="1"/>
          </p:cNvSpPr>
          <p:nvPr>
            <p:ph type="pic" sz="quarter" idx="13"/>
          </p:nvPr>
        </p:nvSpPr>
        <p:spPr/>
      </p:sp>
      <p:sp>
        <p:nvSpPr>
          <p:cNvPr id="6" name="Pladsholder til billede 5"/>
          <p:cNvSpPr>
            <a:spLocks noGrp="1"/>
          </p:cNvSpPr>
          <p:nvPr>
            <p:ph type="pic" sz="quarter" idx="14"/>
          </p:nvPr>
        </p:nvSpPr>
        <p:spPr/>
      </p:sp>
      <p:sp>
        <p:nvSpPr>
          <p:cNvPr id="7" name="Pladsholder til billede 6"/>
          <p:cNvSpPr>
            <a:spLocks noGrp="1"/>
          </p:cNvSpPr>
          <p:nvPr>
            <p:ph type="pic" sz="quarter" idx="15"/>
          </p:nvPr>
        </p:nvSpPr>
        <p:spPr/>
      </p:sp>
      <p:sp>
        <p:nvSpPr>
          <p:cNvPr id="8" name="Pladsholder til billede 7"/>
          <p:cNvSpPr>
            <a:spLocks noGrp="1"/>
          </p:cNvSpPr>
          <p:nvPr>
            <p:ph type="pic" sz="quarter" idx="16"/>
          </p:nvPr>
        </p:nvSpPr>
        <p:spPr/>
      </p:sp>
      <p:sp>
        <p:nvSpPr>
          <p:cNvPr id="9" name="Pladsholder til billede 8"/>
          <p:cNvSpPr>
            <a:spLocks noGrp="1"/>
          </p:cNvSpPr>
          <p:nvPr>
            <p:ph type="pic" sz="quarter" idx="17"/>
          </p:nvPr>
        </p:nvSpPr>
        <p:spPr/>
      </p:sp>
      <p:sp>
        <p:nvSpPr>
          <p:cNvPr id="10" name="Pladsholder til billede 9"/>
          <p:cNvSpPr>
            <a:spLocks noGrp="1"/>
          </p:cNvSpPr>
          <p:nvPr>
            <p:ph type="pic" sz="quarter" idx="18"/>
          </p:nvPr>
        </p:nvSpPr>
        <p:spPr/>
      </p:sp>
      <p:pic>
        <p:nvPicPr>
          <p:cNvPr id="1026" name="Picture 2"/>
          <p:cNvPicPr>
            <a:picLocks noChangeAspect="1" noChangeArrowheads="1"/>
          </p:cNvPicPr>
          <p:nvPr/>
        </p:nvPicPr>
        <p:blipFill>
          <a:blip r:embed="rId2" cstate="print"/>
          <a:srcRect/>
          <a:stretch>
            <a:fillRect/>
          </a:stretch>
        </p:blipFill>
        <p:spPr bwMode="auto">
          <a:xfrm>
            <a:off x="-155864" y="0"/>
            <a:ext cx="24539863" cy="1371600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p:cNvSpPr>
            <a:spLocks noGrp="1"/>
          </p:cNvSpPr>
          <p:nvPr>
            <p:ph type="title"/>
          </p:nvPr>
        </p:nvSpPr>
        <p:spPr/>
        <p:txBody>
          <a:bodyPr/>
          <a:lstStyle/>
          <a:p>
            <a:r>
              <a:rPr lang="da-DK" dirty="0" smtClean="0"/>
              <a:t>Produkter</a:t>
            </a:r>
            <a:endParaRPr lang="da-DK" dirty="0"/>
          </a:p>
        </p:txBody>
      </p:sp>
      <p:sp>
        <p:nvSpPr>
          <p:cNvPr id="21" name="Pladsholder til indhold 20"/>
          <p:cNvSpPr>
            <a:spLocks noGrp="1"/>
          </p:cNvSpPr>
          <p:nvPr>
            <p:ph idx="1"/>
          </p:nvPr>
        </p:nvSpPr>
        <p:spPr/>
        <p:txBody>
          <a:bodyPr>
            <a:normAutofit/>
          </a:bodyPr>
          <a:lstStyle/>
          <a:p>
            <a:r>
              <a:rPr lang="da-DK" sz="6000" dirty="0" smtClean="0"/>
              <a:t>Karoline Stolen -	Produceres af 100 % </a:t>
            </a:r>
            <a:r>
              <a:rPr lang="da-DK" sz="6000" dirty="0" err="1" smtClean="0"/>
              <a:t>upcyclet</a:t>
            </a:r>
            <a:r>
              <a:rPr lang="da-DK" sz="6000" dirty="0" smtClean="0"/>
              <a:t> plast og er 100 % </a:t>
            </a:r>
          </a:p>
          <a:p>
            <a:pPr>
              <a:buNone/>
            </a:pPr>
            <a:r>
              <a:rPr lang="da-DK" sz="6000" dirty="0" smtClean="0"/>
              <a:t>			          	Genanvendelig</a:t>
            </a:r>
          </a:p>
          <a:p>
            <a:r>
              <a:rPr lang="da-DK" sz="6000" dirty="0" err="1" smtClean="0"/>
              <a:t>EverUse</a:t>
            </a:r>
            <a:r>
              <a:rPr lang="da-DK" sz="6000" dirty="0" smtClean="0"/>
              <a:t>	        -	Produceres af 100 % </a:t>
            </a:r>
            <a:r>
              <a:rPr lang="da-DK" sz="6000" dirty="0" err="1" smtClean="0"/>
              <a:t>upcyclede</a:t>
            </a:r>
            <a:r>
              <a:rPr lang="da-DK" sz="6000" dirty="0" smtClean="0"/>
              <a:t> cellulose fibre 			og er 100 % genanvendeligt</a:t>
            </a:r>
          </a:p>
          <a:p>
            <a:r>
              <a:rPr lang="da-DK" sz="6000" dirty="0" err="1" smtClean="0"/>
              <a:t>Unwasted</a:t>
            </a:r>
            <a:r>
              <a:rPr lang="da-DK" sz="6000" dirty="0" smtClean="0"/>
              <a:t>    </a:t>
            </a:r>
            <a:r>
              <a:rPr lang="da-DK" sz="6000" dirty="0" smtClean="0"/>
              <a:t>      - </a:t>
            </a:r>
            <a:r>
              <a:rPr lang="da-DK" sz="6000" dirty="0" smtClean="0"/>
              <a:t>	Produktionsplade til møbelindustrien, 				bordplader, køkkener, byggeriet etc.  Produceret 			af pap, papir, tekstiler og plantefibre	   	     	</a:t>
            </a:r>
            <a:endParaRPr lang="da-DK" sz="6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Karoline Stolen</a:t>
            </a:r>
            <a:endParaRPr lang="da-DK" dirty="0"/>
          </a:p>
        </p:txBody>
      </p:sp>
      <p:pic>
        <p:nvPicPr>
          <p:cNvPr id="4098" name="Picture 2" descr="C:\Users\erik\Desktop\IMG_4940.JPG"/>
          <p:cNvPicPr>
            <a:picLocks noGrp="1" noChangeAspect="1" noChangeArrowheads="1"/>
          </p:cNvPicPr>
          <p:nvPr>
            <p:ph idx="1"/>
          </p:nvPr>
        </p:nvPicPr>
        <p:blipFill>
          <a:blip r:embed="rId2" cstate="print"/>
          <a:srcRect/>
          <a:stretch>
            <a:fillRect/>
          </a:stretch>
        </p:blipFill>
        <p:spPr bwMode="auto">
          <a:xfrm>
            <a:off x="8128000" y="4678362"/>
            <a:ext cx="8128000" cy="6096000"/>
          </a:xfrm>
          <a:prstGeom prst="rect">
            <a:avLst/>
          </a:prstGeom>
          <a:noFill/>
          <a:scene3d>
            <a:camera prst="orthographicFront">
              <a:rot lat="0" lon="0" rev="16200000"/>
            </a:camera>
            <a:lightRig rig="threePt" dir="t"/>
          </a:scene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EverUse</a:t>
            </a:r>
            <a:endParaRPr lang="da-DK"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4697866" y="3200400"/>
            <a:ext cx="14988267" cy="905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Unwasted</a:t>
            </a:r>
            <a:endParaRPr lang="da-DK"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6048182" y="7086600"/>
            <a:ext cx="8128000" cy="609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8280400" y="3334040"/>
            <a:ext cx="8128000" cy="6096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52400" y="6382040"/>
            <a:ext cx="8128000"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MULIGHEDER</a:t>
            </a:r>
            <a:endParaRPr lang="da-DK" dirty="0"/>
          </a:p>
        </p:txBody>
      </p:sp>
      <p:sp>
        <p:nvSpPr>
          <p:cNvPr id="3" name="Pladsholder til indhold 2"/>
          <p:cNvSpPr>
            <a:spLocks noGrp="1"/>
          </p:cNvSpPr>
          <p:nvPr>
            <p:ph idx="1"/>
          </p:nvPr>
        </p:nvSpPr>
        <p:spPr/>
        <p:txBody>
          <a:bodyPr/>
          <a:lstStyle/>
          <a:p>
            <a:r>
              <a:rPr lang="da-DK" dirty="0" smtClean="0"/>
              <a:t>Hver Dansker  smider 650 kg affald ud om året. Lægger vi hertil mængden af industriaffald, skaber hver Dansker ca. 3.000 kg. affald om året.</a:t>
            </a:r>
          </a:p>
          <a:p>
            <a:endParaRPr lang="da-DK" dirty="0" smtClean="0"/>
          </a:p>
          <a:p>
            <a:r>
              <a:rPr lang="da-DK" dirty="0" smtClean="0"/>
              <a:t>Sådan behøver det ikke være…..</a:t>
            </a:r>
            <a:endParaRPr lang="da-DK"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MULIGHEDER</a:t>
            </a:r>
            <a:endParaRPr lang="da-DK" dirty="0"/>
          </a:p>
        </p:txBody>
      </p:sp>
      <p:sp>
        <p:nvSpPr>
          <p:cNvPr id="3" name="Pladsholder til indhold 2"/>
          <p:cNvSpPr>
            <a:spLocks noGrp="1"/>
          </p:cNvSpPr>
          <p:nvPr>
            <p:ph idx="1"/>
          </p:nvPr>
        </p:nvSpPr>
        <p:spPr/>
        <p:txBody>
          <a:bodyPr/>
          <a:lstStyle/>
          <a:p>
            <a:r>
              <a:rPr lang="da-DK" dirty="0" smtClean="0"/>
              <a:t>I Danmark genererer vi 350.000 ton. Plastaffald om året.</a:t>
            </a:r>
          </a:p>
          <a:p>
            <a:endParaRPr lang="da-DK" dirty="0" smtClean="0"/>
          </a:p>
          <a:p>
            <a:r>
              <a:rPr lang="da-DK" dirty="0" smtClean="0"/>
              <a:t>Kun 50.000 ton. bliver genanvendt.</a:t>
            </a:r>
          </a:p>
          <a:p>
            <a:endParaRPr lang="da-DK" dirty="0" smtClean="0"/>
          </a:p>
          <a:p>
            <a:r>
              <a:rPr lang="da-DK" dirty="0" smtClean="0"/>
              <a:t>Sådan behøver det ikke være….</a:t>
            </a:r>
            <a:endParaRPr lang="da-DK"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we build happiness  with passion"/>
          <p:cNvSpPr txBox="1"/>
          <p:nvPr/>
        </p:nvSpPr>
        <p:spPr>
          <a:xfrm>
            <a:off x="2374156" y="3445353"/>
            <a:ext cx="8802979" cy="121058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a:defRPr sz="7200" b="0" cap="all" spc="-3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7200" b="0" i="0" u="none" strike="noStrike" kern="0" cap="all" spc="-360" normalizeH="0" baseline="0" noProof="0" dirty="0">
                <a:ln>
                  <a:noFill/>
                </a:ln>
                <a:solidFill>
                  <a:srgbClr val="000000"/>
                </a:solidFill>
                <a:effectLst/>
                <a:uLnTx/>
                <a:uFillTx/>
                <a:latin typeface="Montserrat-Bold"/>
                <a:sym typeface="Montserrat-Bold"/>
              </a:rPr>
              <a:t>Hvem er vi</a:t>
            </a:r>
            <a:endParaRPr kumimoji="0" sz="7200" b="0" i="0" u="none" strike="noStrike" kern="0" cap="all" spc="-360" normalizeH="0" baseline="0" noProof="0" dirty="0">
              <a:ln>
                <a:noFill/>
              </a:ln>
              <a:solidFill>
                <a:srgbClr val="000000"/>
              </a:solidFill>
              <a:effectLst/>
              <a:uLnTx/>
              <a:uFillTx/>
              <a:latin typeface="Montserrat-Bold"/>
              <a:sym typeface="Montserrat-Bold"/>
            </a:endParaRPr>
          </a:p>
        </p:txBody>
      </p:sp>
      <p:sp>
        <p:nvSpPr>
          <p:cNvPr id="67" name="Integer posuere erat a ante venenatis dapibus posuere velit aliquet. Cum sociis natoque penatibus et magnis dis parturient montes, Integer posuere erat a ante venenatis dapibus posuere velit aliquet. Cum sociis natoque penatibus et magnis dis parturient montes, Integer posuere erat a ante venenatis dapibus"/>
          <p:cNvSpPr txBox="1"/>
          <p:nvPr/>
        </p:nvSpPr>
        <p:spPr>
          <a:xfrm>
            <a:off x="2374156" y="4939351"/>
            <a:ext cx="8802979" cy="27096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2700" b="0" spc="-135">
                <a:solidFill>
                  <a:srgbClr val="808080"/>
                </a:solidFill>
                <a:latin typeface="Montserrat-Regular"/>
                <a:ea typeface="Montserrat-Regular"/>
                <a:cs typeface="Montserrat-Regular"/>
                <a:sym typeface="Montserrat-Regular"/>
              </a:defRPr>
            </a:lvl1pPr>
          </a:lstStyle>
          <a:p>
            <a:r>
              <a:rPr lang="da-DK" sz="3600" dirty="0"/>
              <a:t>En platform, hvor købere har adgang til alle genbrugs- og overskudsmaterialer i hele Danmark giver optimale afsætningsmuligheder</a:t>
            </a:r>
          </a:p>
        </p:txBody>
      </p:sp>
      <p:sp>
        <p:nvSpPr>
          <p:cNvPr id="81" name="reconstruct"/>
          <p:cNvSpPr txBox="1"/>
          <p:nvPr/>
        </p:nvSpPr>
        <p:spPr>
          <a:xfrm>
            <a:off x="13270383" y="3513359"/>
            <a:ext cx="3261074"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Hvad vil vi</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82" name="Aenean lacinia bibendum nulla sed consectetur. Maecenas faucibus mollis interdum. Aenean lacinia bibendum nulla. Aenean lacinia bibendum nulla"/>
          <p:cNvSpPr txBox="1"/>
          <p:nvPr/>
        </p:nvSpPr>
        <p:spPr>
          <a:xfrm>
            <a:off x="12898217" y="4530087"/>
            <a:ext cx="8255001" cy="223263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lnSpc>
                <a:spcPct val="120000"/>
              </a:lnSpc>
              <a:defRPr sz="2700" b="0" spc="-135">
                <a:solidFill>
                  <a:srgbClr val="808080"/>
                </a:solidFill>
                <a:latin typeface="Montserrat-Regular"/>
                <a:ea typeface="Montserrat-Regular"/>
                <a:cs typeface="Montserrat-Regular"/>
                <a:sym typeface="Montserrat-Regular"/>
              </a:defRPr>
            </a:lvl1pPr>
          </a:lstStyle>
          <a:p>
            <a:pPr lvl="0"/>
            <a:r>
              <a:rPr lang="da-DK" sz="2800" dirty="0"/>
              <a:t>Visionen for Dansk </a:t>
            </a:r>
            <a:r>
              <a:rPr lang="da-DK" sz="2800" dirty="0" err="1"/>
              <a:t>Genbyg</a:t>
            </a:r>
            <a:r>
              <a:rPr lang="da-DK" sz="2800" dirty="0"/>
              <a:t> er at formidle køb og salg af genbrugs- byggematerialer af høj kvalitet, til gavn for miljøet og fremtidens bæredygtige byggeløsninger</a:t>
            </a:r>
          </a:p>
        </p:txBody>
      </p:sp>
      <p:sp>
        <p:nvSpPr>
          <p:cNvPr id="83" name="Rectangle"/>
          <p:cNvSpPr/>
          <p:nvPr/>
        </p:nvSpPr>
        <p:spPr>
          <a:xfrm>
            <a:off x="12947329" y="3553959"/>
            <a:ext cx="162399" cy="568396"/>
          </a:xfrm>
          <a:prstGeom prst="rect">
            <a:avLst/>
          </a:pr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6" name="Billede 25">
            <a:extLst>
              <a:ext uri="{FF2B5EF4-FFF2-40B4-BE49-F238E27FC236}">
                <a16:creationId xmlns:a16="http://schemas.microsoft.com/office/drawing/2014/main" xmlns="" id="{F2446EAA-ECBB-4E05-85C2-26EF2C4AC88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996517" y="8358139"/>
            <a:ext cx="10058400" cy="3663282"/>
          </a:xfrm>
          <a:prstGeom prst="rect">
            <a:avLst/>
          </a:prstGeom>
        </p:spPr>
      </p:pic>
    </p:spTree>
    <p:extLst>
      <p:ext uri="{BB962C8B-B14F-4D97-AF65-F5344CB8AC3E}">
        <p14:creationId xmlns:p14="http://schemas.microsoft.com/office/powerpoint/2010/main" xmlns="" val="1000438100"/>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xmlns="" id="{55FCA32A-2584-4E40-80C3-A52DBCF2458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t="4255" b="4255"/>
          <a:stretch>
            <a:fillRect/>
          </a:stretch>
        </p:blipFill>
        <p:spPr>
          <a:xfrm>
            <a:off x="1846263" y="5392738"/>
            <a:ext cx="6429375" cy="4411662"/>
          </a:xfrm>
        </p:spPr>
      </p:pic>
      <p:pic>
        <p:nvPicPr>
          <p:cNvPr id="5" name="Pladsholder til billede 4">
            <a:extLst>
              <a:ext uri="{FF2B5EF4-FFF2-40B4-BE49-F238E27FC236}">
                <a16:creationId xmlns:a16="http://schemas.microsoft.com/office/drawing/2014/main" xmlns="" id="{E7AB5CCC-D18B-4FE4-8F33-04333BE7F983}"/>
              </a:ext>
            </a:extLst>
          </p:cNvPr>
          <p:cNvPicPr>
            <a:picLocks noGrp="1" noChangeAspect="1"/>
          </p:cNvPicPr>
          <p:nvPr>
            <p:ph type="pic" sz="quarter" idx="11"/>
          </p:nvPr>
        </p:nvPicPr>
        <p:blipFill>
          <a:blip r:embed="rId3" cstate="print">
            <a:extLst>
              <a:ext uri="{28A0092B-C50C-407E-A947-70E740481C1C}">
                <a14:useLocalDpi xmlns:a14="http://schemas.microsoft.com/office/drawing/2010/main" xmlns="" val="0"/>
              </a:ext>
            </a:extLst>
          </a:blip>
          <a:srcRect l="1361" r="1361"/>
          <a:stretch>
            <a:fillRect/>
          </a:stretch>
        </p:blipFill>
        <p:spPr>
          <a:xfrm>
            <a:off x="8977313" y="5422900"/>
            <a:ext cx="6429375" cy="4411663"/>
          </a:xfrm>
        </p:spPr>
      </p:pic>
      <p:pic>
        <p:nvPicPr>
          <p:cNvPr id="7" name="Pladsholder til billede 6">
            <a:extLst>
              <a:ext uri="{FF2B5EF4-FFF2-40B4-BE49-F238E27FC236}">
                <a16:creationId xmlns:a16="http://schemas.microsoft.com/office/drawing/2014/main" xmlns="" id="{24479054-6731-4645-8943-0DDC24919E89}"/>
              </a:ext>
            </a:extLst>
          </p:cNvPr>
          <p:cNvPicPr>
            <a:picLocks noGrp="1" noChangeAspect="1"/>
          </p:cNvPicPr>
          <p:nvPr>
            <p:ph type="pic" sz="quarter" idx="12"/>
          </p:nvPr>
        </p:nvPicPr>
        <p:blipFill>
          <a:blip r:embed="rId4" cstate="print">
            <a:extLst>
              <a:ext uri="{28A0092B-C50C-407E-A947-70E740481C1C}">
                <a14:useLocalDpi xmlns:a14="http://schemas.microsoft.com/office/drawing/2010/main" xmlns="" val="0"/>
              </a:ext>
            </a:extLst>
          </a:blip>
          <a:srcRect l="1560" r="1560"/>
          <a:stretch>
            <a:fillRect/>
          </a:stretch>
        </p:blipFill>
        <p:spPr>
          <a:xfrm>
            <a:off x="16108363" y="5453063"/>
            <a:ext cx="6429375" cy="4413250"/>
          </a:xfrm>
        </p:spPr>
      </p:pic>
      <p:sp>
        <p:nvSpPr>
          <p:cNvPr id="140" name="Our Core Services"/>
          <p:cNvSpPr txBox="1"/>
          <p:nvPr/>
        </p:nvSpPr>
        <p:spPr>
          <a:xfrm>
            <a:off x="2624255" y="1797526"/>
            <a:ext cx="19135490" cy="1219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7200" b="0" cap="all" spc="-360">
                <a:latin typeface="Montserrat-Bold"/>
                <a:ea typeface="Montserrat-Bold"/>
                <a:cs typeface="Montserrat-Bold"/>
                <a:sym typeface="Montserrat-Bold"/>
              </a:defRPr>
            </a:lvl1pPr>
          </a:lstStyle>
          <a:p>
            <a:r>
              <a:rPr lang="da-DK" dirty="0"/>
              <a:t>HVAD FÅR DU UD AF DET?</a:t>
            </a:r>
            <a:endParaRPr dirty="0"/>
          </a:p>
        </p:txBody>
      </p:sp>
      <p:sp>
        <p:nvSpPr>
          <p:cNvPr id="141" name="Integer posuere erat a ante venenatis dapibus posuere velit aliquet. Cum sociis natoque penatibus et magnis dis parturient montes,"/>
          <p:cNvSpPr txBox="1"/>
          <p:nvPr/>
        </p:nvSpPr>
        <p:spPr>
          <a:xfrm>
            <a:off x="2590504" y="3045178"/>
            <a:ext cx="19202992" cy="123809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20000"/>
              </a:lnSpc>
              <a:defRPr sz="2700" b="0" spc="-135">
                <a:solidFill>
                  <a:srgbClr val="808080"/>
                </a:solidFill>
                <a:latin typeface="Montserrat-Regular"/>
                <a:ea typeface="Montserrat-Regular"/>
                <a:cs typeface="Montserrat-Regular"/>
                <a:sym typeface="Montserrat-Regular"/>
              </a:defRPr>
            </a:lvl1pPr>
          </a:lstStyle>
          <a:p>
            <a:r>
              <a:rPr lang="da-DK" sz="3200" dirty="0"/>
              <a:t>En platform, hvor købere har adgang til alle genbrugs- og overskudsmaterialer i hele DK giver </a:t>
            </a:r>
            <a:r>
              <a:rPr lang="da-DK" sz="3200" b="1" dirty="0"/>
              <a:t>optimale afsætningsmuligheder</a:t>
            </a:r>
            <a:endParaRPr sz="2800" b="1" dirty="0"/>
          </a:p>
        </p:txBody>
      </p:sp>
      <p:sp>
        <p:nvSpPr>
          <p:cNvPr id="143" name="Shape"/>
          <p:cNvSpPr/>
          <p:nvPr/>
        </p:nvSpPr>
        <p:spPr>
          <a:xfrm>
            <a:off x="2444677" y="7919569"/>
            <a:ext cx="5234056" cy="36313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 y="5262"/>
                </a:lnTo>
                <a:lnTo>
                  <a:pt x="0" y="21600"/>
                </a:lnTo>
                <a:lnTo>
                  <a:pt x="21600" y="21600"/>
                </a:lnTo>
                <a:lnTo>
                  <a:pt x="21600" y="0"/>
                </a:lnTo>
                <a:close/>
              </a:path>
            </a:pathLst>
          </a:custGeom>
          <a:solidFill>
            <a:srgbClr val="FFFFFF"/>
          </a:solidFill>
          <a:ln>
            <a:solidFill>
              <a:srgbClr val="D5D5D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5" name="Shape"/>
          <p:cNvSpPr/>
          <p:nvPr/>
        </p:nvSpPr>
        <p:spPr>
          <a:xfrm>
            <a:off x="9575163" y="7919569"/>
            <a:ext cx="5234056" cy="36313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 y="5262"/>
                </a:lnTo>
                <a:lnTo>
                  <a:pt x="0" y="21600"/>
                </a:lnTo>
                <a:lnTo>
                  <a:pt x="21600" y="21600"/>
                </a:lnTo>
                <a:lnTo>
                  <a:pt x="21600" y="0"/>
                </a:lnTo>
                <a:close/>
              </a:path>
            </a:pathLst>
          </a:custGeom>
          <a:solidFill>
            <a:srgbClr val="FFFFFF"/>
          </a:solidFill>
          <a:ln>
            <a:solidFill>
              <a:srgbClr val="D5D5D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7" name="Shape"/>
          <p:cNvSpPr/>
          <p:nvPr/>
        </p:nvSpPr>
        <p:spPr>
          <a:xfrm>
            <a:off x="16705650" y="7919569"/>
            <a:ext cx="5234056" cy="36313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 y="5262"/>
                </a:lnTo>
                <a:lnTo>
                  <a:pt x="0" y="21600"/>
                </a:lnTo>
                <a:lnTo>
                  <a:pt x="21600" y="21600"/>
                </a:lnTo>
                <a:lnTo>
                  <a:pt x="21600" y="0"/>
                </a:lnTo>
                <a:close/>
              </a:path>
            </a:pathLst>
          </a:custGeom>
          <a:solidFill>
            <a:srgbClr val="FFFFFF"/>
          </a:solidFill>
          <a:ln>
            <a:solidFill>
              <a:srgbClr val="D5D5D5"/>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8" name="Design"/>
          <p:cNvSpPr txBox="1"/>
          <p:nvPr/>
        </p:nvSpPr>
        <p:spPr>
          <a:xfrm>
            <a:off x="3515155" y="9168502"/>
            <a:ext cx="3810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r>
              <a:rPr lang="da-DK" dirty="0"/>
              <a:t>landsdækkende</a:t>
            </a:r>
            <a:endParaRPr dirty="0"/>
          </a:p>
        </p:txBody>
      </p:sp>
      <p:sp>
        <p:nvSpPr>
          <p:cNvPr id="149" name="Integer posuere erat a ante venenatis es,"/>
          <p:cNvSpPr txBox="1"/>
          <p:nvPr/>
        </p:nvSpPr>
        <p:spPr>
          <a:xfrm>
            <a:off x="3114922" y="9951719"/>
            <a:ext cx="3914948" cy="10907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lnSpc>
                <a:spcPct val="120000"/>
              </a:lnSpc>
              <a:defRPr sz="2700" b="0" spc="-135">
                <a:solidFill>
                  <a:srgbClr val="808080"/>
                </a:solidFill>
                <a:latin typeface="Montserrat-Regular"/>
                <a:ea typeface="Montserrat-Regular"/>
                <a:cs typeface="Montserrat-Regular"/>
                <a:sym typeface="Montserrat-Regular"/>
              </a:defRPr>
            </a:lvl1pPr>
          </a:lstStyle>
          <a:p>
            <a:r>
              <a:rPr lang="da-DK" sz="2800" dirty="0"/>
              <a:t>Større og hurtigere omsætning af lager</a:t>
            </a:r>
            <a:endParaRPr dirty="0"/>
          </a:p>
        </p:txBody>
      </p:sp>
      <p:sp>
        <p:nvSpPr>
          <p:cNvPr id="150" name="Develop"/>
          <p:cNvSpPr txBox="1"/>
          <p:nvPr/>
        </p:nvSpPr>
        <p:spPr>
          <a:xfrm>
            <a:off x="10634759" y="9168502"/>
            <a:ext cx="3810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r>
              <a:rPr lang="da-DK" dirty="0"/>
              <a:t>GRATIS</a:t>
            </a:r>
            <a:endParaRPr dirty="0"/>
          </a:p>
        </p:txBody>
      </p:sp>
      <p:sp>
        <p:nvSpPr>
          <p:cNvPr id="151" name="Integer posuere erat a ante venenatis es,"/>
          <p:cNvSpPr txBox="1"/>
          <p:nvPr/>
        </p:nvSpPr>
        <p:spPr>
          <a:xfrm>
            <a:off x="10234525" y="9951719"/>
            <a:ext cx="3914949" cy="10907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lnSpc>
                <a:spcPct val="120000"/>
              </a:lnSpc>
              <a:defRPr sz="2700" b="0" spc="-135">
                <a:solidFill>
                  <a:srgbClr val="808080"/>
                </a:solidFill>
                <a:latin typeface="Montserrat-Regular"/>
                <a:ea typeface="Montserrat-Regular"/>
                <a:cs typeface="Montserrat-Regular"/>
                <a:sym typeface="Montserrat-Regular"/>
              </a:defRPr>
            </a:lvl1pPr>
          </a:lstStyle>
          <a:p>
            <a:r>
              <a:rPr lang="da-DK" sz="2800" dirty="0"/>
              <a:t>Spar annoncekroner og sæt materialer til salg på portalen</a:t>
            </a:r>
            <a:endParaRPr dirty="0"/>
          </a:p>
        </p:txBody>
      </p:sp>
      <p:sp>
        <p:nvSpPr>
          <p:cNvPr id="152" name="Rectangle"/>
          <p:cNvSpPr/>
          <p:nvPr/>
        </p:nvSpPr>
        <p:spPr>
          <a:xfrm>
            <a:off x="10311703" y="9209102"/>
            <a:ext cx="162400" cy="568396"/>
          </a:xfrm>
          <a:prstGeom prst="rect">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3" name="reconstruct"/>
          <p:cNvSpPr txBox="1"/>
          <p:nvPr/>
        </p:nvSpPr>
        <p:spPr>
          <a:xfrm>
            <a:off x="17754364" y="9168502"/>
            <a:ext cx="3810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r>
              <a:rPr lang="da-DK" dirty="0"/>
              <a:t>bæredygtigt</a:t>
            </a:r>
            <a:endParaRPr dirty="0"/>
          </a:p>
        </p:txBody>
      </p:sp>
      <p:sp>
        <p:nvSpPr>
          <p:cNvPr id="154" name="Integer posuere erat a ante venenatis es,"/>
          <p:cNvSpPr txBox="1"/>
          <p:nvPr/>
        </p:nvSpPr>
        <p:spPr>
          <a:xfrm>
            <a:off x="17354131" y="9951720"/>
            <a:ext cx="3914948" cy="10907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lnSpc>
                <a:spcPct val="120000"/>
              </a:lnSpc>
              <a:defRPr sz="2700" b="0" spc="-135">
                <a:solidFill>
                  <a:srgbClr val="808080"/>
                </a:solidFill>
                <a:latin typeface="Montserrat-Regular"/>
                <a:ea typeface="Montserrat-Regular"/>
                <a:cs typeface="Montserrat-Regular"/>
                <a:sym typeface="Montserrat-Regular"/>
              </a:defRPr>
            </a:lvl1pPr>
          </a:lstStyle>
          <a:p>
            <a:r>
              <a:rPr lang="da-DK" sz="2800" dirty="0"/>
              <a:t>Støtter miljøet og får en styrket bæredygtig virksomhedsprofil</a:t>
            </a:r>
            <a:endParaRPr dirty="0"/>
          </a:p>
        </p:txBody>
      </p:sp>
      <p:sp>
        <p:nvSpPr>
          <p:cNvPr id="155" name="Rectangle"/>
          <p:cNvSpPr/>
          <p:nvPr/>
        </p:nvSpPr>
        <p:spPr>
          <a:xfrm>
            <a:off x="17431308" y="9209102"/>
            <a:ext cx="162399" cy="568396"/>
          </a:xfrm>
          <a:prstGeom prst="rect">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6" name="Rectangle"/>
          <p:cNvSpPr/>
          <p:nvPr/>
        </p:nvSpPr>
        <p:spPr>
          <a:xfrm>
            <a:off x="3192098" y="9209102"/>
            <a:ext cx="162400" cy="568396"/>
          </a:xfrm>
          <a:prstGeom prst="rect">
            <a:avLst/>
          </a:prstGeom>
          <a:solidFill>
            <a:schemeClr val="accent4">
              <a:hueOff val="-461056"/>
              <a:satOff val="4338"/>
              <a:lumOff val="-10225"/>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xmlns="" val="300018633"/>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iMac_purefront.png" descr="iMac_purefront.png"/>
          <p:cNvPicPr>
            <a:picLocks noChangeAspect="1"/>
          </p:cNvPicPr>
          <p:nvPr/>
        </p:nvPicPr>
        <p:blipFill>
          <a:blip r:embed="rId2" cstate="print">
            <a:extLst/>
          </a:blip>
          <a:stretch>
            <a:fillRect/>
          </a:stretch>
        </p:blipFill>
        <p:spPr>
          <a:xfrm>
            <a:off x="11490334" y="2254767"/>
            <a:ext cx="11040963" cy="9206466"/>
          </a:xfrm>
          <a:prstGeom prst="rect">
            <a:avLst/>
          </a:prstGeom>
          <a:ln w="12700">
            <a:miter lim="400000"/>
          </a:ln>
        </p:spPr>
      </p:pic>
      <p:pic>
        <p:nvPicPr>
          <p:cNvPr id="1198" name="d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933334" y="2838975"/>
            <a:ext cx="10154962" cy="5420210"/>
          </a:xfrm>
          <a:prstGeom prst="rect">
            <a:avLst/>
          </a:prstGeom>
          <a:ln w="12700">
            <a:miter lim="400000"/>
          </a:ln>
        </p:spPr>
      </p:pic>
      <p:sp>
        <p:nvSpPr>
          <p:cNvPr id="1199" name="our…"/>
          <p:cNvSpPr txBox="1"/>
          <p:nvPr/>
        </p:nvSpPr>
        <p:spPr>
          <a:xfrm>
            <a:off x="1957098" y="2451211"/>
            <a:ext cx="8103474" cy="231858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200" b="0" cap="all" spc="-360">
                <a:latin typeface="Montserrat-Bold"/>
                <a:ea typeface="Montserrat-Bold"/>
                <a:cs typeface="Montserrat-Bold"/>
                <a:sym typeface="Montserrat-Bold"/>
              </a:defRPr>
            </a:pPr>
            <a:r>
              <a:rPr kumimoji="0" lang="da-DK" sz="7200" b="0" i="0" u="none" strike="noStrike" kern="0" cap="all" spc="-360" normalizeH="0" baseline="0" noProof="0" dirty="0">
                <a:ln>
                  <a:noFill/>
                </a:ln>
                <a:solidFill>
                  <a:srgbClr val="000000"/>
                </a:solidFill>
                <a:effectLst/>
                <a:uLnTx/>
                <a:uFillTx/>
                <a:latin typeface="Montserrat-Bold"/>
                <a:sym typeface="Montserrat-Bold"/>
              </a:rPr>
              <a:t>Let at komme i gang</a:t>
            </a:r>
            <a:endParaRPr kumimoji="0" sz="7200" b="0" i="0" u="none" strike="noStrike" kern="0" cap="all" spc="-360" normalizeH="0" baseline="0" noProof="0" dirty="0">
              <a:ln>
                <a:noFill/>
              </a:ln>
              <a:solidFill>
                <a:srgbClr val="000000"/>
              </a:solidFill>
              <a:effectLst/>
              <a:uLnTx/>
              <a:uFillTx/>
              <a:latin typeface="Montserrat-Bold"/>
              <a:sym typeface="Montserrat-Bold"/>
            </a:endParaRPr>
          </a:p>
        </p:txBody>
      </p:sp>
      <p:sp>
        <p:nvSpPr>
          <p:cNvPr id="1200" name="Integer posuere erat a ante venenatis dapibus posuere velit aliquet. Cum sociis natoque penatibus et magnis. Integer posuere erat a ante venenatis dapibus posuere velit aliquet. Cum sociis natoque penatibus et magnis.Integer posuere erat a ante venenatis dapibus posuere velit aliquet. Cum sociis natoque penatibus et magnis.Integer posuere erat a ante venenatis dapibus posuere velit aliquet. Cum sociis natoque penatibus et magnis."/>
          <p:cNvSpPr txBox="1"/>
          <p:nvPr/>
        </p:nvSpPr>
        <p:spPr>
          <a:xfrm>
            <a:off x="1986055" y="5144533"/>
            <a:ext cx="7626481" cy="270965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2700" b="0" spc="-135">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3600" b="0" i="0" u="none" strike="noStrike" kern="0" cap="none" spc="-135" normalizeH="0" baseline="0" noProof="0" dirty="0">
                <a:ln>
                  <a:noFill/>
                </a:ln>
                <a:solidFill>
                  <a:srgbClr val="808080"/>
                </a:solidFill>
                <a:effectLst/>
                <a:uLnTx/>
                <a:uFillTx/>
                <a:latin typeface="Montserrat-Regular"/>
                <a:sym typeface="Montserrat-Regular"/>
              </a:rPr>
              <a:t>Det tager ikke mange minutter fra du begynder at oprette virksomheden til den første annonce kan være offentliggjort</a:t>
            </a:r>
            <a:endParaRPr kumimoji="0" sz="3600" b="0" i="0" u="none" strike="noStrike" kern="0" cap="none" spc="-135" normalizeH="0" baseline="0" noProof="0" dirty="0">
              <a:ln>
                <a:noFill/>
              </a:ln>
              <a:solidFill>
                <a:srgbClr val="808080"/>
              </a:solidFill>
              <a:effectLst/>
              <a:uLnTx/>
              <a:uFillTx/>
              <a:latin typeface="Montserrat-Regular"/>
              <a:sym typeface="Montserrat-Regular"/>
            </a:endParaRPr>
          </a:p>
        </p:txBody>
      </p:sp>
    </p:spTree>
    <p:extLst>
      <p:ext uri="{BB962C8B-B14F-4D97-AF65-F5344CB8AC3E}">
        <p14:creationId xmlns:p14="http://schemas.microsoft.com/office/powerpoint/2010/main" xmlns="" val="2438010821"/>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7" name="iMac_purefront.png" descr="iMac_purefront.png"/>
          <p:cNvPicPr>
            <a:picLocks noChangeAspect="1"/>
          </p:cNvPicPr>
          <p:nvPr/>
        </p:nvPicPr>
        <p:blipFill>
          <a:blip r:embed="rId2" cstate="print">
            <a:extLst/>
          </a:blip>
          <a:stretch>
            <a:fillRect/>
          </a:stretch>
        </p:blipFill>
        <p:spPr>
          <a:xfrm>
            <a:off x="11490334" y="2254767"/>
            <a:ext cx="11040963" cy="9206466"/>
          </a:xfrm>
          <a:prstGeom prst="rect">
            <a:avLst/>
          </a:prstGeom>
          <a:ln w="12700">
            <a:miter lim="400000"/>
          </a:ln>
        </p:spPr>
      </p:pic>
      <p:pic>
        <p:nvPicPr>
          <p:cNvPr id="1198" name="d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933334" y="2832628"/>
            <a:ext cx="10154962" cy="5432905"/>
          </a:xfrm>
          <a:prstGeom prst="rect">
            <a:avLst/>
          </a:prstGeom>
          <a:ln w="12700">
            <a:miter lim="400000"/>
          </a:ln>
        </p:spPr>
      </p:pic>
      <p:sp>
        <p:nvSpPr>
          <p:cNvPr id="1199" name="our…"/>
          <p:cNvSpPr txBox="1"/>
          <p:nvPr/>
        </p:nvSpPr>
        <p:spPr>
          <a:xfrm>
            <a:off x="1957098" y="2451211"/>
            <a:ext cx="8103474" cy="231858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200" b="0" cap="all" spc="-360">
                <a:latin typeface="Montserrat-Bold"/>
                <a:ea typeface="Montserrat-Bold"/>
                <a:cs typeface="Montserrat-Bold"/>
                <a:sym typeface="Montserrat-Bold"/>
              </a:defRPr>
            </a:pPr>
            <a:r>
              <a:rPr kumimoji="0" lang="da-DK" sz="7200" b="0" i="0" u="none" strike="noStrike" kern="0" cap="all" spc="-360" normalizeH="0" baseline="0" noProof="0" dirty="0">
                <a:ln>
                  <a:noFill/>
                </a:ln>
                <a:solidFill>
                  <a:srgbClr val="000000"/>
                </a:solidFill>
                <a:effectLst/>
                <a:uLnTx/>
                <a:uFillTx/>
                <a:latin typeface="Montserrat-Bold"/>
                <a:sym typeface="Montserrat-Bold"/>
              </a:rPr>
              <a:t>Vi håndterer betalinger</a:t>
            </a:r>
            <a:endParaRPr kumimoji="0" sz="7200" b="0" i="0" u="none" strike="noStrike" kern="0" cap="all" spc="-360" normalizeH="0" baseline="0" noProof="0" dirty="0">
              <a:ln>
                <a:noFill/>
              </a:ln>
              <a:solidFill>
                <a:srgbClr val="000000"/>
              </a:solidFill>
              <a:effectLst/>
              <a:uLnTx/>
              <a:uFillTx/>
              <a:latin typeface="Montserrat-Bold"/>
              <a:sym typeface="Montserrat-Bold"/>
            </a:endParaRPr>
          </a:p>
        </p:txBody>
      </p:sp>
      <p:sp>
        <p:nvSpPr>
          <p:cNvPr id="1200" name="Integer posuere erat a ante venenatis dapibus posuere velit aliquet. Cum sociis natoque penatibus et magnis. Integer posuere erat a ante venenatis dapibus posuere velit aliquet. Cum sociis natoque penatibus et magnis.Integer posuere erat a ante venenatis dapibus posuere velit aliquet. Cum sociis natoque penatibus et magnis.Integer posuere erat a ante venenatis dapibus posuere velit aliquet. Cum sociis natoque penatibus et magnis."/>
          <p:cNvSpPr txBox="1"/>
          <p:nvPr/>
        </p:nvSpPr>
        <p:spPr>
          <a:xfrm>
            <a:off x="1986055" y="5144533"/>
            <a:ext cx="7626481" cy="241995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lnSpc>
                <a:spcPct val="120000"/>
              </a:lnSpc>
              <a:defRPr sz="2700" b="0" spc="-135">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r>
              <a:rPr kumimoji="0" lang="en-US" sz="3200" b="0" i="0" u="none" strike="noStrike" kern="0" cap="none" spc="-135" normalizeH="0" baseline="0" noProof="0" dirty="0">
                <a:ln>
                  <a:noFill/>
                </a:ln>
                <a:solidFill>
                  <a:srgbClr val="808080"/>
                </a:solidFill>
                <a:effectLst/>
                <a:uLnTx/>
                <a:uFillTx/>
                <a:latin typeface="Montserrat-Regular"/>
                <a:sym typeface="Montserrat-Regular"/>
              </a:rPr>
              <a:t>Vi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håndterer</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betalingen</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som</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enhver</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anden</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net-</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butik</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og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udbetaler</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pengene</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til</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dig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som</a:t>
            </a:r>
            <a:r>
              <a:rPr kumimoji="0" lang="en-US" sz="3200" b="0" i="0" u="none" strike="noStrike" kern="0" cap="none" spc="-135" normalizeH="0" baseline="0" noProof="0" dirty="0">
                <a:ln>
                  <a:noFill/>
                </a:ln>
                <a:solidFill>
                  <a:srgbClr val="808080"/>
                </a:solidFill>
                <a:effectLst/>
                <a:uLnTx/>
                <a:uFillTx/>
                <a:latin typeface="Montserrat-Regular"/>
                <a:sym typeface="Montserrat-Regular"/>
              </a:rPr>
              <a:t> </a:t>
            </a:r>
            <a:r>
              <a:rPr kumimoji="0" lang="en-US" sz="3200" b="0" i="0" u="none" strike="noStrike" kern="0" cap="none" spc="-135" normalizeH="0" baseline="0" noProof="0" dirty="0" err="1">
                <a:ln>
                  <a:noFill/>
                </a:ln>
                <a:solidFill>
                  <a:srgbClr val="808080"/>
                </a:solidFill>
                <a:effectLst/>
                <a:uLnTx/>
                <a:uFillTx/>
                <a:latin typeface="Montserrat-Regular"/>
                <a:sym typeface="Montserrat-Regular"/>
              </a:rPr>
              <a:t>sælger</a:t>
            </a:r>
            <a:r>
              <a:rPr lang="en-US" sz="3200" dirty="0"/>
              <a:t> </a:t>
            </a:r>
            <a:r>
              <a:rPr lang="en-US" sz="3200" dirty="0" err="1"/>
              <a:t>når</a:t>
            </a:r>
            <a:r>
              <a:rPr lang="en-US" sz="3200" dirty="0"/>
              <a:t> </a:t>
            </a:r>
            <a:r>
              <a:rPr lang="en-US" sz="3200" dirty="0" err="1"/>
              <a:t>handlen</a:t>
            </a:r>
            <a:r>
              <a:rPr lang="en-US" sz="3200" dirty="0"/>
              <a:t> </a:t>
            </a:r>
            <a:r>
              <a:rPr lang="en-US" sz="3200" dirty="0" err="1"/>
              <a:t>er</a:t>
            </a:r>
            <a:r>
              <a:rPr lang="en-US" sz="3200" dirty="0"/>
              <a:t> </a:t>
            </a:r>
            <a:r>
              <a:rPr lang="en-US" sz="3200" dirty="0" err="1"/>
              <a:t>gennemført</a:t>
            </a:r>
            <a:r>
              <a:rPr lang="en-US" sz="3200" dirty="0"/>
              <a:t> og </a:t>
            </a:r>
            <a:r>
              <a:rPr lang="en-US" sz="3200" dirty="0" err="1"/>
              <a:t>varerne</a:t>
            </a:r>
            <a:r>
              <a:rPr lang="en-US" sz="3200" dirty="0"/>
              <a:t> </a:t>
            </a:r>
            <a:r>
              <a:rPr lang="en-US" sz="3200" dirty="0" err="1"/>
              <a:t>udleveret</a:t>
            </a:r>
            <a:endParaRPr kumimoji="0" lang="en-US" sz="3200" b="0" i="0" u="none" strike="noStrike" kern="0" cap="none" spc="-135" normalizeH="0" baseline="0" noProof="0" dirty="0">
              <a:ln>
                <a:noFill/>
              </a:ln>
              <a:solidFill>
                <a:srgbClr val="808080"/>
              </a:solidFill>
              <a:effectLst/>
              <a:uLnTx/>
              <a:uFillTx/>
              <a:latin typeface="Montserrat-Regular"/>
              <a:sym typeface="Montserrat-Regular"/>
            </a:endParaRPr>
          </a:p>
        </p:txBody>
      </p:sp>
    </p:spTree>
    <p:extLst>
      <p:ext uri="{BB962C8B-B14F-4D97-AF65-F5344CB8AC3E}">
        <p14:creationId xmlns:p14="http://schemas.microsoft.com/office/powerpoint/2010/main" xmlns="" val="2079847595"/>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 name="mockup_0021_MacBook_FRONT.png" descr="mockup_0021_MacBook_FRONT.png"/>
          <p:cNvPicPr>
            <a:picLocks noChangeAspect="1"/>
          </p:cNvPicPr>
          <p:nvPr/>
        </p:nvPicPr>
        <p:blipFill>
          <a:blip r:embed="rId2" cstate="print">
            <a:extLst/>
          </a:blip>
          <a:stretch>
            <a:fillRect/>
          </a:stretch>
        </p:blipFill>
        <p:spPr>
          <a:xfrm>
            <a:off x="-137218" y="2449486"/>
            <a:ext cx="13248782" cy="9524738"/>
          </a:xfrm>
          <a:prstGeom prst="rect">
            <a:avLst/>
          </a:prstGeom>
          <a:ln w="12700">
            <a:miter lim="400000"/>
          </a:ln>
        </p:spPr>
      </p:pic>
      <p:pic>
        <p:nvPicPr>
          <p:cNvPr id="1203" name="d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81953" y="3385977"/>
            <a:ext cx="10810441" cy="5770072"/>
          </a:xfrm>
          <a:prstGeom prst="rect">
            <a:avLst/>
          </a:prstGeom>
          <a:ln w="12700">
            <a:miter lim="400000"/>
          </a:ln>
        </p:spPr>
      </p:pic>
      <p:sp>
        <p:nvSpPr>
          <p:cNvPr id="1204" name="our…"/>
          <p:cNvSpPr txBox="1"/>
          <p:nvPr/>
        </p:nvSpPr>
        <p:spPr>
          <a:xfrm>
            <a:off x="14774685" y="4924183"/>
            <a:ext cx="8103475" cy="34265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200" b="0" cap="all" spc="-360">
                <a:latin typeface="Montserrat-Bold"/>
                <a:ea typeface="Montserrat-Bold"/>
                <a:cs typeface="Montserrat-Bold"/>
                <a:sym typeface="Montserrat-Bold"/>
              </a:defRPr>
            </a:pPr>
            <a:r>
              <a:rPr kumimoji="0" lang="da-DK" sz="7200" b="0" i="0" u="none" strike="noStrike" kern="0" cap="all" spc="-360" normalizeH="0" baseline="0" noProof="0" dirty="0">
                <a:ln>
                  <a:noFill/>
                </a:ln>
                <a:solidFill>
                  <a:srgbClr val="000000"/>
                </a:solidFill>
                <a:effectLst/>
                <a:uLnTx/>
                <a:uFillTx/>
                <a:latin typeface="Montserrat-Bold"/>
                <a:sym typeface="Montserrat-Bold"/>
              </a:rPr>
              <a:t>Nemt at oprette annoncer</a:t>
            </a:r>
            <a:endParaRPr kumimoji="0" sz="7200" b="0" i="0" u="none" strike="noStrike" kern="0" cap="all" spc="-360" normalizeH="0" baseline="0" noProof="0" dirty="0">
              <a:ln>
                <a:noFill/>
              </a:ln>
              <a:solidFill>
                <a:srgbClr val="000000"/>
              </a:solidFill>
              <a:effectLst/>
              <a:uLnTx/>
              <a:uFillTx/>
              <a:latin typeface="Montserrat-Bold"/>
              <a:sym typeface="Montserrat-Bold"/>
            </a:endParaRPr>
          </a:p>
        </p:txBody>
      </p:sp>
    </p:spTree>
    <p:extLst>
      <p:ext uri="{BB962C8B-B14F-4D97-AF65-F5344CB8AC3E}">
        <p14:creationId xmlns:p14="http://schemas.microsoft.com/office/powerpoint/2010/main" xmlns="" val="2006340353"/>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 name="iPhone-6-4,7-inch-Three-colors-Mockup_03.png" descr="iPhone-6-4,7-inch-Three-colors-Mockup_03.png"/>
          <p:cNvPicPr>
            <a:picLocks noChangeAspect="1"/>
          </p:cNvPicPr>
          <p:nvPr/>
        </p:nvPicPr>
        <p:blipFill>
          <a:blip r:embed="rId2" cstate="print">
            <a:extLst/>
          </a:blip>
          <a:stretch>
            <a:fillRect/>
          </a:stretch>
        </p:blipFill>
        <p:spPr>
          <a:xfrm>
            <a:off x="12698326" y="2076879"/>
            <a:ext cx="7471131" cy="12866948"/>
          </a:xfrm>
          <a:prstGeom prst="rect">
            <a:avLst/>
          </a:prstGeom>
          <a:ln w="12700">
            <a:miter lim="400000"/>
          </a:ln>
        </p:spPr>
      </p:pic>
      <p:pic>
        <p:nvPicPr>
          <p:cNvPr id="1165" name="d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278562" y="3662417"/>
            <a:ext cx="5463566" cy="9734641"/>
          </a:xfrm>
          <a:prstGeom prst="rect">
            <a:avLst/>
          </a:prstGeom>
          <a:ln w="12700">
            <a:miter lim="400000"/>
          </a:ln>
        </p:spPr>
      </p:pic>
      <p:sp>
        <p:nvSpPr>
          <p:cNvPr id="1166" name="our…"/>
          <p:cNvSpPr txBox="1"/>
          <p:nvPr/>
        </p:nvSpPr>
        <p:spPr>
          <a:xfrm>
            <a:off x="2374156" y="3427306"/>
            <a:ext cx="9640073" cy="564257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200" b="0" cap="all" spc="-360">
                <a:latin typeface="Montserrat-Bold"/>
                <a:ea typeface="Montserrat-Bold"/>
                <a:cs typeface="Montserrat-Bold"/>
                <a:sym typeface="Montserrat-Bold"/>
              </a:defRPr>
            </a:pPr>
            <a:r>
              <a:rPr lang="da-DK" sz="7200" b="0" cap="all" spc="-360" dirty="0">
                <a:latin typeface="Montserrat-Bold"/>
                <a:sym typeface="Montserrat-Bold"/>
              </a:rPr>
              <a:t>Opret annoncer direkte fra pladsen/lageret på din  smartphone</a:t>
            </a:r>
            <a:endParaRPr kumimoji="0" lang="da-DK" sz="7200" b="0" i="0" u="none" strike="noStrike" kern="0" cap="all" spc="-360" normalizeH="0" baseline="0" noProof="0" dirty="0">
              <a:ln>
                <a:noFill/>
              </a:ln>
              <a:solidFill>
                <a:srgbClr val="000000"/>
              </a:solidFill>
              <a:effectLst/>
              <a:uLnTx/>
              <a:uFillTx/>
              <a:latin typeface="Montserrat-Bold"/>
              <a:sym typeface="Montserrat-Bold"/>
            </a:endParaRPr>
          </a:p>
        </p:txBody>
      </p:sp>
    </p:spTree>
    <p:extLst>
      <p:ext uri="{BB962C8B-B14F-4D97-AF65-F5344CB8AC3E}">
        <p14:creationId xmlns:p14="http://schemas.microsoft.com/office/powerpoint/2010/main" xmlns="" val="1671688793"/>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 name="mockup_0021_MacBook_FRONT.png" descr="mockup_0021_MacBook_FRONT.png"/>
          <p:cNvPicPr>
            <a:picLocks noChangeAspect="1"/>
          </p:cNvPicPr>
          <p:nvPr/>
        </p:nvPicPr>
        <p:blipFill>
          <a:blip r:embed="rId2" cstate="print">
            <a:extLst/>
          </a:blip>
          <a:stretch>
            <a:fillRect/>
          </a:stretch>
        </p:blipFill>
        <p:spPr>
          <a:xfrm>
            <a:off x="-137218" y="2449486"/>
            <a:ext cx="13248782" cy="9524738"/>
          </a:xfrm>
          <a:prstGeom prst="rect">
            <a:avLst/>
          </a:prstGeom>
          <a:ln w="12700">
            <a:miter lim="400000"/>
          </a:ln>
        </p:spPr>
      </p:pic>
      <p:pic>
        <p:nvPicPr>
          <p:cNvPr id="1203" name="dr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81953" y="3372463"/>
            <a:ext cx="10810441" cy="5797099"/>
          </a:xfrm>
          <a:prstGeom prst="rect">
            <a:avLst/>
          </a:prstGeom>
          <a:ln w="12700">
            <a:miter lim="400000"/>
          </a:ln>
        </p:spPr>
      </p:pic>
      <p:sp>
        <p:nvSpPr>
          <p:cNvPr id="1204" name="our…"/>
          <p:cNvSpPr txBox="1"/>
          <p:nvPr/>
        </p:nvSpPr>
        <p:spPr>
          <a:xfrm>
            <a:off x="14774685" y="3831112"/>
            <a:ext cx="8103475" cy="342657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lgn="l">
              <a:defRPr sz="7200" b="0" cap="all" spc="-360">
                <a:latin typeface="Montserrat-Bold"/>
                <a:ea typeface="Montserrat-Bold"/>
                <a:cs typeface="Montserrat-Bold"/>
                <a:sym typeface="Montserrat-Bold"/>
              </a:defRPr>
            </a:pPr>
            <a:r>
              <a:rPr lang="da-DK" sz="7200" b="0" cap="all" spc="-360" dirty="0">
                <a:latin typeface="Montserrat-Bold"/>
                <a:sym typeface="Montserrat-Bold"/>
              </a:rPr>
              <a:t>Egen firma profil med kun dine  annoncer</a:t>
            </a:r>
            <a:endParaRPr kumimoji="0" sz="7200" b="0" i="0" u="none" strike="noStrike" kern="0" cap="all" spc="-360" normalizeH="0" baseline="0" noProof="0" dirty="0">
              <a:ln>
                <a:noFill/>
              </a:ln>
              <a:solidFill>
                <a:srgbClr val="000000"/>
              </a:solidFill>
              <a:effectLst/>
              <a:uLnTx/>
              <a:uFillTx/>
              <a:latin typeface="Montserrat-Bold"/>
              <a:sym typeface="Montserrat-Bold"/>
            </a:endParaRPr>
          </a:p>
        </p:txBody>
      </p:sp>
    </p:spTree>
    <p:extLst>
      <p:ext uri="{BB962C8B-B14F-4D97-AF65-F5344CB8AC3E}">
        <p14:creationId xmlns:p14="http://schemas.microsoft.com/office/powerpoint/2010/main" xmlns="" val="2149751502"/>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xmlns="" id="{358760CE-7042-49A2-AB0C-D86C77469E5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 val="0"/>
              </a:ext>
            </a:extLst>
          </a:blip>
          <a:srcRect l="3024" r="3024"/>
          <a:stretch>
            <a:fillRect/>
          </a:stretch>
        </p:blipFill>
        <p:spPr>
          <a:xfrm>
            <a:off x="12499975" y="2062163"/>
            <a:ext cx="10104438" cy="6802437"/>
          </a:xfrm>
        </p:spPr>
      </p:pic>
      <p:sp>
        <p:nvSpPr>
          <p:cNvPr id="396" name="our…"/>
          <p:cNvSpPr txBox="1"/>
          <p:nvPr/>
        </p:nvSpPr>
        <p:spPr>
          <a:xfrm>
            <a:off x="2374156" y="1837198"/>
            <a:ext cx="9640073" cy="45345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sz="7200" b="0" cap="all" spc="-360">
                <a:latin typeface="Montserrat-Bold"/>
                <a:ea typeface="Montserrat-Bold"/>
                <a:cs typeface="Montserrat-Bold"/>
                <a:sym typeface="Montserrat-Bold"/>
              </a:defRPr>
            </a:pPr>
            <a:r>
              <a:rPr kumimoji="0" lang="da-DK" sz="7200" b="0" i="0" u="none" strike="noStrike" kern="0" cap="all" spc="-360" normalizeH="0" baseline="0" noProof="0" dirty="0">
                <a:ln>
                  <a:noFill/>
                </a:ln>
                <a:solidFill>
                  <a:srgbClr val="000000"/>
                </a:solidFill>
                <a:effectLst/>
                <a:uLnTx/>
                <a:uFillTx/>
                <a:latin typeface="Montserrat-Bold"/>
                <a:sym typeface="Montserrat-Bold"/>
              </a:rPr>
              <a:t>Kunde henvendelser på materialer vi ikke har </a:t>
            </a:r>
            <a:r>
              <a:rPr kumimoji="0" lang="da-DK" sz="7200" b="0" i="0" u="none" strike="noStrike" kern="0" cap="all" spc="-360" normalizeH="0" baseline="0" noProof="0" dirty="0" smtClean="0">
                <a:ln>
                  <a:noFill/>
                </a:ln>
                <a:solidFill>
                  <a:srgbClr val="000000"/>
                </a:solidFill>
                <a:effectLst/>
                <a:uLnTx/>
                <a:uFillTx/>
                <a:latin typeface="Montserrat-Bold"/>
                <a:sym typeface="Montserrat-Bold"/>
              </a:rPr>
              <a:t> </a:t>
            </a:r>
            <a:r>
              <a:rPr kumimoji="0" lang="da-DK" sz="7200" b="0" i="0" u="none" strike="noStrike" kern="0" cap="all" spc="-360" normalizeH="0" baseline="0" noProof="0" dirty="0">
                <a:ln>
                  <a:noFill/>
                </a:ln>
                <a:solidFill>
                  <a:srgbClr val="000000"/>
                </a:solidFill>
                <a:effectLst/>
                <a:uLnTx/>
                <a:uFillTx/>
                <a:latin typeface="Montserrat-Bold"/>
                <a:sym typeface="Montserrat-Bold"/>
              </a:rPr>
              <a:t>annoncer på</a:t>
            </a:r>
            <a:endParaRPr kumimoji="0" sz="7200" b="0" i="0" u="none" strike="noStrike" kern="0" cap="all" spc="-360" normalizeH="0" baseline="0" noProof="0" dirty="0">
              <a:ln>
                <a:noFill/>
              </a:ln>
              <a:solidFill>
                <a:srgbClr val="000000"/>
              </a:solidFill>
              <a:effectLst/>
              <a:uLnTx/>
              <a:uFillTx/>
              <a:latin typeface="Montserrat-Bold"/>
              <a:sym typeface="Montserrat-Bold"/>
            </a:endParaRPr>
          </a:p>
        </p:txBody>
      </p:sp>
      <p:sp>
        <p:nvSpPr>
          <p:cNvPr id="398" name="Rectangle"/>
          <p:cNvSpPr/>
          <p:nvPr/>
        </p:nvSpPr>
        <p:spPr>
          <a:xfrm>
            <a:off x="2507257" y="8225238"/>
            <a:ext cx="8255001" cy="568396"/>
          </a:xfrm>
          <a:prstGeom prst="rect">
            <a:avLst/>
          </a:prstGeom>
          <a:solidFill>
            <a:srgbClr val="E9E6E4"/>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399" name="Shape"/>
          <p:cNvSpPr/>
          <p:nvPr/>
        </p:nvSpPr>
        <p:spPr>
          <a:xfrm flipH="1">
            <a:off x="13447256" y="6270245"/>
            <a:ext cx="8211109" cy="569674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7" y="5262"/>
                </a:lnTo>
                <a:lnTo>
                  <a:pt x="0" y="21600"/>
                </a:lnTo>
                <a:lnTo>
                  <a:pt x="21600" y="21600"/>
                </a:lnTo>
                <a:lnTo>
                  <a:pt x="21600" y="0"/>
                </a:lnTo>
                <a:close/>
              </a:path>
            </a:pathLst>
          </a:custGeom>
          <a:solidFill>
            <a:srgbClr val="FFFFFF"/>
          </a:solidFill>
          <a:ln w="63500">
            <a:solidFill>
              <a:srgbClr val="D5D5D5"/>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0" name="reconstruct"/>
          <p:cNvSpPr txBox="1"/>
          <p:nvPr/>
        </p:nvSpPr>
        <p:spPr>
          <a:xfrm>
            <a:off x="14586787" y="8181178"/>
            <a:ext cx="3963971" cy="6360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Stor efterspørgsel</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01" name="Aenean lacinia bibendum nulla sed consectetur. Maecenas faucibus mollis interdum. Aenean lacinia bibendum nulla"/>
          <p:cNvSpPr txBox="1"/>
          <p:nvPr/>
        </p:nvSpPr>
        <p:spPr>
          <a:xfrm>
            <a:off x="14186555" y="9354552"/>
            <a:ext cx="6419992" cy="227510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lnSpc>
                <a:spcPct val="120000"/>
              </a:lnSpc>
              <a:defRPr sz="2700" b="0" spc="-135">
                <a:solidFill>
                  <a:srgbClr val="808080"/>
                </a:solidFill>
                <a:latin typeface="Montserrat-Regular"/>
                <a:ea typeface="Montserrat-Regular"/>
                <a:cs typeface="Montserrat-Regular"/>
                <a:sym typeface="Montserrat-Regular"/>
              </a:defRPr>
            </a:lvl1pPr>
          </a:lstStyle>
          <a:p>
            <a:pPr marL="0" marR="0" lvl="0" indent="0" algn="l" defTabSz="825500" rtl="0" eaLnBrk="1" fontAlgn="auto" latinLnBrk="0" hangingPunct="0">
              <a:lnSpc>
                <a:spcPct val="120000"/>
              </a:lnSpc>
              <a:spcBef>
                <a:spcPts val="0"/>
              </a:spcBef>
              <a:spcAft>
                <a:spcPts val="0"/>
              </a:spcAft>
              <a:buClrTx/>
              <a:buSzTx/>
              <a:buFontTx/>
              <a:buNone/>
              <a:tabLst/>
              <a:defRPr/>
            </a:pPr>
            <a:endParaRPr kumimoji="0" lang="da-DK" sz="2700" b="0" i="0" u="none" strike="noStrike" kern="0" cap="none" spc="-135" normalizeH="0" baseline="0" noProof="0" dirty="0">
              <a:ln>
                <a:noFill/>
              </a:ln>
              <a:solidFill>
                <a:srgbClr val="808080"/>
              </a:solidFill>
              <a:effectLst/>
              <a:uLnTx/>
              <a:uFillTx/>
              <a:latin typeface="Montserrat-Regular"/>
              <a:sym typeface="Montserrat-Regular"/>
            </a:endParaRPr>
          </a:p>
          <a:p>
            <a:pPr marL="0" marR="0" lvl="0" indent="0" algn="l" defTabSz="825500" rtl="0" eaLnBrk="1" fontAlgn="auto" latinLnBrk="0" hangingPunct="0">
              <a:lnSpc>
                <a:spcPct val="120000"/>
              </a:lnSpc>
              <a:spcBef>
                <a:spcPts val="0"/>
              </a:spcBef>
              <a:spcAft>
                <a:spcPts val="0"/>
              </a:spcAft>
              <a:buClrTx/>
              <a:buSzTx/>
              <a:buFontTx/>
              <a:buNone/>
              <a:tabLst/>
              <a:defRPr/>
            </a:pPr>
            <a:r>
              <a:rPr kumimoji="0" lang="da-DK" sz="3200" b="0" i="0" u="none" strike="noStrike" kern="0" cap="none" spc="-135" normalizeH="0" baseline="0" noProof="0" dirty="0">
                <a:ln>
                  <a:noFill/>
                </a:ln>
                <a:solidFill>
                  <a:srgbClr val="808080"/>
                </a:solidFill>
                <a:effectLst/>
                <a:uLnTx/>
                <a:uFillTx/>
                <a:latin typeface="Montserrat-Regular"/>
                <a:sym typeface="Montserrat-Regular"/>
              </a:rPr>
              <a:t>Gode afsætningsmuligheder</a:t>
            </a:r>
            <a:endParaRPr kumimoji="0" sz="3200" b="0" i="0" u="none" strike="noStrike" kern="0" cap="none" spc="-135" normalizeH="0" baseline="0" noProof="0" dirty="0">
              <a:ln>
                <a:noFill/>
              </a:ln>
              <a:solidFill>
                <a:srgbClr val="808080"/>
              </a:solidFill>
              <a:effectLst/>
              <a:uLnTx/>
              <a:uFillTx/>
              <a:latin typeface="Montserrat-Regular"/>
              <a:sym typeface="Montserrat-Regular"/>
            </a:endParaRPr>
          </a:p>
        </p:txBody>
      </p:sp>
      <p:sp>
        <p:nvSpPr>
          <p:cNvPr id="402" name="Rectangle"/>
          <p:cNvSpPr/>
          <p:nvPr/>
        </p:nvSpPr>
        <p:spPr>
          <a:xfrm>
            <a:off x="14263734" y="8221778"/>
            <a:ext cx="162399" cy="568396"/>
          </a:xfrm>
          <a:prstGeom prst="rect">
            <a:avLst/>
          </a:pr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3" name="rebuild"/>
          <p:cNvSpPr txBox="1"/>
          <p:nvPr/>
        </p:nvSpPr>
        <p:spPr>
          <a:xfrm>
            <a:off x="2507257" y="7586108"/>
            <a:ext cx="8255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mursten</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04" name="Shape"/>
          <p:cNvSpPr/>
          <p:nvPr/>
        </p:nvSpPr>
        <p:spPr>
          <a:xfrm>
            <a:off x="2507257" y="8247570"/>
            <a:ext cx="4597736" cy="5683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828" y="21600"/>
                </a:lnTo>
                <a:lnTo>
                  <a:pt x="0" y="2160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5" name="90%"/>
          <p:cNvSpPr txBox="1"/>
          <p:nvPr/>
        </p:nvSpPr>
        <p:spPr>
          <a:xfrm>
            <a:off x="5370786" y="8240154"/>
            <a:ext cx="1390664"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r">
              <a:defRPr sz="2800" b="0" cap="all" spc="-140">
                <a:solidFill>
                  <a:srgbClr val="FFFFFF"/>
                </a:solidFill>
                <a:latin typeface="Montserrat-Bold"/>
                <a:ea typeface="Montserrat-Bold"/>
                <a:cs typeface="Montserrat-Bold"/>
                <a:sym typeface="Montserrat-Bold"/>
              </a:defRPr>
            </a:lvl1p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da-DK" sz="2800" b="0" i="0" u="none" strike="noStrike" kern="0" cap="all" spc="-140" normalizeH="0" baseline="0" noProof="0" dirty="0">
                <a:ln>
                  <a:noFill/>
                </a:ln>
                <a:solidFill>
                  <a:srgbClr val="FFFFFF"/>
                </a:solidFill>
                <a:effectLst/>
                <a:uLnTx/>
                <a:uFillTx/>
                <a:latin typeface="Montserrat-Bold"/>
                <a:sym typeface="Montserrat-Bold"/>
              </a:rPr>
              <a:t>60</a:t>
            </a:r>
            <a:r>
              <a:rPr kumimoji="0" sz="2800" b="0" i="0" u="none" strike="noStrike" kern="0" cap="all" spc="-140" normalizeH="0" baseline="0" noProof="0" dirty="0">
                <a:ln>
                  <a:noFill/>
                </a:ln>
                <a:solidFill>
                  <a:srgbClr val="FFFFFF"/>
                </a:solidFill>
                <a:effectLst/>
                <a:uLnTx/>
                <a:uFillTx/>
                <a:latin typeface="Montserrat-Bold"/>
                <a:sym typeface="Montserrat-Bold"/>
              </a:rPr>
              <a:t>%</a:t>
            </a:r>
          </a:p>
        </p:txBody>
      </p:sp>
      <p:sp>
        <p:nvSpPr>
          <p:cNvPr id="406" name="Rectangle"/>
          <p:cNvSpPr/>
          <p:nvPr/>
        </p:nvSpPr>
        <p:spPr>
          <a:xfrm>
            <a:off x="2507257" y="9711377"/>
            <a:ext cx="8255001" cy="568396"/>
          </a:xfrm>
          <a:prstGeom prst="rect">
            <a:avLst/>
          </a:prstGeom>
          <a:solidFill>
            <a:srgbClr val="E9E6E4"/>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7" name="design Constultation"/>
          <p:cNvSpPr txBox="1"/>
          <p:nvPr/>
        </p:nvSpPr>
        <p:spPr>
          <a:xfrm>
            <a:off x="2507257" y="9137203"/>
            <a:ext cx="8255001"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a:ln>
                  <a:noFill/>
                </a:ln>
                <a:solidFill>
                  <a:srgbClr val="000000"/>
                </a:solidFill>
                <a:effectLst/>
                <a:uLnTx/>
                <a:uFillTx/>
                <a:latin typeface="Montserrat-Bold"/>
                <a:sym typeface="Montserrat-Bold"/>
              </a:rPr>
              <a:t>tømmer</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08" name="Shape"/>
          <p:cNvSpPr/>
          <p:nvPr/>
        </p:nvSpPr>
        <p:spPr>
          <a:xfrm>
            <a:off x="2507257" y="9711377"/>
            <a:ext cx="2124273" cy="5683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828" y="21600"/>
                </a:lnTo>
                <a:lnTo>
                  <a:pt x="0" y="2160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09" name="Shape"/>
          <p:cNvSpPr/>
          <p:nvPr/>
        </p:nvSpPr>
        <p:spPr>
          <a:xfrm>
            <a:off x="3367902" y="9711296"/>
            <a:ext cx="1488283" cy="568326"/>
          </a:xfrm>
          <a:custGeom>
            <a:avLst/>
            <a:gdLst/>
            <a:ahLst/>
            <a:cxnLst>
              <a:cxn ang="0">
                <a:pos x="wd2" y="hd2"/>
              </a:cxn>
              <a:cxn ang="5400000">
                <a:pos x="wd2" y="hd2"/>
              </a:cxn>
              <a:cxn ang="10800000">
                <a:pos x="wd2" y="hd2"/>
              </a:cxn>
              <a:cxn ang="16200000">
                <a:pos x="wd2" y="hd2"/>
              </a:cxn>
            </a:cxnLst>
            <a:rect l="0" t="0" r="r" b="b"/>
            <a:pathLst>
              <a:path w="21600" h="21600" extrusionOk="0">
                <a:moveTo>
                  <a:pt x="3623" y="0"/>
                </a:moveTo>
                <a:lnTo>
                  <a:pt x="0" y="21600"/>
                </a:lnTo>
                <a:lnTo>
                  <a:pt x="17983" y="21600"/>
                </a:lnTo>
                <a:lnTo>
                  <a:pt x="21600" y="0"/>
                </a:lnTo>
                <a:lnTo>
                  <a:pt x="3623"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0" name="70%"/>
          <p:cNvSpPr txBox="1"/>
          <p:nvPr/>
        </p:nvSpPr>
        <p:spPr>
          <a:xfrm>
            <a:off x="2983743" y="9736777"/>
            <a:ext cx="1488283" cy="6360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r">
              <a:defRPr sz="2800" b="0" cap="all" spc="-140">
                <a:solidFill>
                  <a:srgbClr val="FFFFFF"/>
                </a:solidFill>
                <a:latin typeface="Montserrat-Bold"/>
                <a:ea typeface="Montserrat-Bold"/>
                <a:cs typeface="Montserrat-Bold"/>
                <a:sym typeface="Montserrat-Bold"/>
              </a:defRPr>
            </a:lvl1p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lang="da-DK" sz="2800" b="0" i="0" u="none" strike="noStrike" kern="0" cap="all" spc="-140" normalizeH="0" baseline="0" noProof="0" dirty="0">
                <a:ln>
                  <a:noFill/>
                </a:ln>
                <a:solidFill>
                  <a:srgbClr val="FFFFFF"/>
                </a:solidFill>
                <a:effectLst/>
                <a:uLnTx/>
                <a:uFillTx/>
                <a:latin typeface="Montserrat-Bold"/>
                <a:sym typeface="Montserrat-Bold"/>
              </a:rPr>
              <a:t>15</a:t>
            </a:r>
            <a:r>
              <a:rPr kumimoji="0" sz="2800" b="0" i="0" u="none" strike="noStrike" kern="0" cap="all" spc="-140" normalizeH="0" baseline="0" noProof="0" dirty="0">
                <a:ln>
                  <a:noFill/>
                </a:ln>
                <a:solidFill>
                  <a:srgbClr val="FFFFFF"/>
                </a:solidFill>
                <a:effectLst/>
                <a:uLnTx/>
                <a:uFillTx/>
                <a:latin typeface="Montserrat-Bold"/>
                <a:sym typeface="Montserrat-Bold"/>
              </a:rPr>
              <a:t>%</a:t>
            </a:r>
          </a:p>
        </p:txBody>
      </p:sp>
      <p:sp>
        <p:nvSpPr>
          <p:cNvPr id="411" name="Rectangle"/>
          <p:cNvSpPr/>
          <p:nvPr/>
        </p:nvSpPr>
        <p:spPr>
          <a:xfrm>
            <a:off x="2507257" y="11219122"/>
            <a:ext cx="8255001" cy="568396"/>
          </a:xfrm>
          <a:prstGeom prst="rect">
            <a:avLst/>
          </a:prstGeom>
          <a:solidFill>
            <a:srgbClr val="E9E6E4"/>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2" name="reconstruct"/>
          <p:cNvSpPr txBox="1"/>
          <p:nvPr/>
        </p:nvSpPr>
        <p:spPr>
          <a:xfrm>
            <a:off x="2507257" y="10644947"/>
            <a:ext cx="8255001" cy="6360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l">
              <a:defRPr sz="3200" b="0" cap="all" spc="-160">
                <a:latin typeface="Montserrat-Bold"/>
                <a:ea typeface="Montserrat-Bold"/>
                <a:cs typeface="Montserrat-Bold"/>
                <a:sym typeface="Montserrat-Bold"/>
              </a:defRPr>
            </a:lvl1p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da-DK" sz="3200" b="0" i="0" u="none" strike="noStrike" kern="0" cap="all" spc="-160" normalizeH="0" baseline="0" noProof="0" dirty="0" err="1">
                <a:ln>
                  <a:noFill/>
                </a:ln>
                <a:solidFill>
                  <a:srgbClr val="000000"/>
                </a:solidFill>
                <a:effectLst/>
                <a:uLnTx/>
                <a:uFillTx/>
                <a:latin typeface="Montserrat-Bold"/>
                <a:sym typeface="Montserrat-Bold"/>
              </a:rPr>
              <a:t>natursten</a:t>
            </a:r>
            <a:endParaRPr kumimoji="0" sz="3200" b="0" i="0" u="none" strike="noStrike" kern="0" cap="all" spc="-160" normalizeH="0" baseline="0" noProof="0" dirty="0">
              <a:ln>
                <a:noFill/>
              </a:ln>
              <a:solidFill>
                <a:srgbClr val="000000"/>
              </a:solidFill>
              <a:effectLst/>
              <a:uLnTx/>
              <a:uFillTx/>
              <a:latin typeface="Montserrat-Bold"/>
              <a:sym typeface="Montserrat-Bold"/>
            </a:endParaRPr>
          </a:p>
        </p:txBody>
      </p:sp>
      <p:sp>
        <p:nvSpPr>
          <p:cNvPr id="413" name="Shape"/>
          <p:cNvSpPr/>
          <p:nvPr/>
        </p:nvSpPr>
        <p:spPr>
          <a:xfrm>
            <a:off x="2507257" y="11219122"/>
            <a:ext cx="860645" cy="5683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828" y="21600"/>
                </a:lnTo>
                <a:lnTo>
                  <a:pt x="0" y="21600"/>
                </a:lnTo>
                <a:lnTo>
                  <a:pt x="0"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4" name="Shape"/>
          <p:cNvSpPr/>
          <p:nvPr/>
        </p:nvSpPr>
        <p:spPr>
          <a:xfrm>
            <a:off x="2768818" y="11219040"/>
            <a:ext cx="860645" cy="568326"/>
          </a:xfrm>
          <a:custGeom>
            <a:avLst/>
            <a:gdLst/>
            <a:ahLst/>
            <a:cxnLst>
              <a:cxn ang="0">
                <a:pos x="wd2" y="hd2"/>
              </a:cxn>
              <a:cxn ang="5400000">
                <a:pos x="wd2" y="hd2"/>
              </a:cxn>
              <a:cxn ang="10800000">
                <a:pos x="wd2" y="hd2"/>
              </a:cxn>
              <a:cxn ang="16200000">
                <a:pos x="wd2" y="hd2"/>
              </a:cxn>
            </a:cxnLst>
            <a:rect l="0" t="0" r="r" b="b"/>
            <a:pathLst>
              <a:path w="21600" h="21600" extrusionOk="0">
                <a:moveTo>
                  <a:pt x="3623" y="0"/>
                </a:moveTo>
                <a:lnTo>
                  <a:pt x="0" y="21600"/>
                </a:lnTo>
                <a:lnTo>
                  <a:pt x="17983" y="21600"/>
                </a:lnTo>
                <a:lnTo>
                  <a:pt x="21600" y="0"/>
                </a:lnTo>
                <a:lnTo>
                  <a:pt x="3623" y="0"/>
                </a:lnTo>
                <a:close/>
              </a:path>
            </a:pathLst>
          </a:custGeom>
          <a:solidFill>
            <a:schemeClr val="accent4">
              <a:hueOff val="-461056"/>
              <a:satOff val="4338"/>
              <a:lumOff val="-10225"/>
            </a:schemeClr>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15" name="70%"/>
          <p:cNvSpPr txBox="1"/>
          <p:nvPr/>
        </p:nvSpPr>
        <p:spPr>
          <a:xfrm>
            <a:off x="2661377" y="11244522"/>
            <a:ext cx="670406" cy="63606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lstStyle>
            <a:lvl1pPr algn="r">
              <a:defRPr sz="2800" b="0" cap="all" spc="-140">
                <a:solidFill>
                  <a:srgbClr val="FFFFFF"/>
                </a:solidFill>
                <a:latin typeface="Montserrat-Bold"/>
                <a:ea typeface="Montserrat-Bold"/>
                <a:cs typeface="Montserrat-Bold"/>
                <a:sym typeface="Montserrat-Bold"/>
              </a:defRPr>
            </a:lvl1pPr>
          </a:lstStyle>
          <a:p>
            <a:pPr marL="0" marR="0" lvl="0" indent="0" algn="r" defTabSz="825500" rtl="0" eaLnBrk="1" fontAlgn="auto" latinLnBrk="0" hangingPunct="0">
              <a:lnSpc>
                <a:spcPct val="100000"/>
              </a:lnSpc>
              <a:spcBef>
                <a:spcPts val="0"/>
              </a:spcBef>
              <a:spcAft>
                <a:spcPts val="0"/>
              </a:spcAft>
              <a:buClrTx/>
              <a:buSzTx/>
              <a:buFontTx/>
              <a:buNone/>
              <a:tabLst/>
              <a:defRPr/>
            </a:pPr>
            <a:r>
              <a:rPr kumimoji="0" sz="2800" b="0" i="0" u="none" strike="noStrike" kern="0" cap="all" spc="-140" normalizeH="0" baseline="0" noProof="0" dirty="0">
                <a:ln>
                  <a:noFill/>
                </a:ln>
                <a:solidFill>
                  <a:srgbClr val="FFFFFF"/>
                </a:solidFill>
                <a:effectLst/>
                <a:uLnTx/>
                <a:uFillTx/>
                <a:latin typeface="Montserrat-Bold"/>
                <a:sym typeface="Montserrat-Bold"/>
              </a:rPr>
              <a:t>7%</a:t>
            </a:r>
          </a:p>
        </p:txBody>
      </p:sp>
    </p:spTree>
    <p:extLst>
      <p:ext uri="{BB962C8B-B14F-4D97-AF65-F5344CB8AC3E}">
        <p14:creationId xmlns:p14="http://schemas.microsoft.com/office/powerpoint/2010/main" xmlns="" val="999173666"/>
      </p:ext>
    </p:extLst>
  </p:cSld>
  <p:clrMapOvr>
    <a:masterClrMapping/>
  </p:clrMapOvr>
  <mc:AlternateContent xmlns:mc="http://schemas.openxmlformats.org/markup-compatibility/2006">
    <mc:Choice xmlns:p14="http://schemas.microsoft.com/office/powerpoint/2010/main" xmlns="" Requires="p14">
      <p:transition spd="slow" p14:dur="1500">
        <p:pus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5457</TotalTime>
  <Words>292</Words>
  <Application>Microsoft Office PowerPoint</Application>
  <PresentationFormat>Brugerdefineret</PresentationFormat>
  <Paragraphs>65</Paragraphs>
  <Slides>19</Slides>
  <Notes>0</Notes>
  <HiddenSlides>0</HiddenSlides>
  <MMClips>0</MMClips>
  <ScaleCrop>false</ScaleCrop>
  <HeadingPairs>
    <vt:vector size="4" baseType="variant">
      <vt:variant>
        <vt:lpstr>Tema</vt:lpstr>
      </vt:variant>
      <vt:variant>
        <vt:i4>1</vt:i4>
      </vt:variant>
      <vt:variant>
        <vt:lpstr>Diastitler</vt:lpstr>
      </vt:variant>
      <vt:variant>
        <vt:i4>19</vt:i4>
      </vt:variant>
    </vt:vector>
  </HeadingPairs>
  <TitlesOfParts>
    <vt:vector size="20" baseType="lpstr">
      <vt:lpstr>Kontortema</vt:lpstr>
      <vt:lpstr>Dias nummer 1</vt:lpstr>
      <vt:lpstr>Dias nummer 2</vt:lpstr>
      <vt:lpstr>Dias nummer 3</vt:lpstr>
      <vt:lpstr>Dias nummer 4</vt:lpstr>
      <vt:lpstr>Dias nummer 5</vt:lpstr>
      <vt:lpstr>Dias nummer 6</vt:lpstr>
      <vt:lpstr>Dias nummer 7</vt:lpstr>
      <vt:lpstr>Dias nummer 8</vt:lpstr>
      <vt:lpstr>Dias nummer 9</vt:lpstr>
      <vt:lpstr>Dias nummer 10</vt:lpstr>
      <vt:lpstr>Dias nummer 11</vt:lpstr>
      <vt:lpstr>Dias nummer 12</vt:lpstr>
      <vt:lpstr>Dias nummer 13</vt:lpstr>
      <vt:lpstr>Produkter</vt:lpstr>
      <vt:lpstr>Karoline Stolen</vt:lpstr>
      <vt:lpstr>EverUse</vt:lpstr>
      <vt:lpstr>Unwasted</vt:lpstr>
      <vt:lpstr>MULIGHEDER</vt:lpstr>
      <vt:lpstr>MULIGHEDER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Lindberg</dc:creator>
  <cp:lastModifiedBy>erik</cp:lastModifiedBy>
  <cp:revision>29</cp:revision>
  <dcterms:modified xsi:type="dcterms:W3CDTF">2018-10-17T15:59:42Z</dcterms:modified>
</cp:coreProperties>
</file>