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  <p:sldMasterId id="2147483648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75" r:id="rId10"/>
    <p:sldId id="260" r:id="rId11"/>
    <p:sldId id="274" r:id="rId12"/>
    <p:sldId id="273" r:id="rId13"/>
    <p:sldId id="276" r:id="rId14"/>
    <p:sldId id="261" r:id="rId15"/>
    <p:sldId id="262" r:id="rId16"/>
    <p:sldId id="272" r:id="rId17"/>
    <p:sldId id="263" r:id="rId18"/>
    <p:sldId id="264" r:id="rId19"/>
    <p:sldId id="265" r:id="rId20"/>
    <p:sldId id="266" r:id="rId21"/>
    <p:sldId id="271" r:id="rId22"/>
    <p:sldId id="267" r:id="rId23"/>
    <p:sldId id="269" r:id="rId24"/>
    <p:sldId id="27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Lucida Bright" panose="02040602050505020304" pitchFamily="18" charset="0"/>
      <p:regular r:id="rId37"/>
      <p:bold r:id="rId38"/>
      <p:italic r:id="rId39"/>
      <p:boldItalic r:id="rId40"/>
    </p:embeddedFont>
    <p:embeddedFont>
      <p:font typeface="Maiandra GD" panose="020E05020303080202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VlnO8MoZuLi2ILfwXoMA6wPnF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43353-AEFF-45CA-B28A-3B2737F95819}" v="13" dt="2023-03-24T08:31:3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9" autoAdjust="0"/>
  </p:normalViewPr>
  <p:slideViewPr>
    <p:cSldViewPr snapToGrid="0">
      <p:cViewPr varScale="1">
        <p:scale>
          <a:sx n="54" d="100"/>
          <a:sy n="54" d="100"/>
        </p:scale>
        <p:origin x="10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Kristensen" userId="0664bc66-1e59-40a1-b6eb-3809cef25cfc" providerId="ADAL" clId="{35543353-AEFF-45CA-B28A-3B2737F95819}"/>
    <pc:docChg chg="undo custSel addSld delSld modSld sldOrd addMainMaster modMainMaster">
      <pc:chgData name="Line Kristensen" userId="0664bc66-1e59-40a1-b6eb-3809cef25cfc" providerId="ADAL" clId="{35543353-AEFF-45CA-B28A-3B2737F95819}" dt="2023-03-24T09:31:13.202" v="1713" actId="20577"/>
      <pc:docMkLst>
        <pc:docMk/>
      </pc:docMkLst>
      <pc:sldChg chg="modNotes">
        <pc:chgData name="Line Kristensen" userId="0664bc66-1e59-40a1-b6eb-3809cef25cfc" providerId="ADAL" clId="{35543353-AEFF-45CA-B28A-3B2737F95819}" dt="2023-03-21T12:19:05.727" v="250"/>
        <pc:sldMkLst>
          <pc:docMk/>
          <pc:sldMk cId="0" sldId="256"/>
        </pc:sldMkLst>
      </pc:sldChg>
      <pc:sldChg chg="modSp mod">
        <pc:chgData name="Line Kristensen" userId="0664bc66-1e59-40a1-b6eb-3809cef25cfc" providerId="ADAL" clId="{35543353-AEFF-45CA-B28A-3B2737F95819}" dt="2023-03-24T08:44:28.030" v="1634" actId="20577"/>
        <pc:sldMkLst>
          <pc:docMk/>
          <pc:sldMk cId="0" sldId="257"/>
        </pc:sldMkLst>
        <pc:spChg chg="mod">
          <ac:chgData name="Line Kristensen" userId="0664bc66-1e59-40a1-b6eb-3809cef25cfc" providerId="ADAL" clId="{35543353-AEFF-45CA-B28A-3B2737F95819}" dt="2023-03-24T08:44:28.030" v="1634" actId="20577"/>
          <ac:spMkLst>
            <pc:docMk/>
            <pc:sldMk cId="0" sldId="257"/>
            <ac:spMk id="38" creationId="{00000000-0000-0000-0000-000000000000}"/>
          </ac:spMkLst>
        </pc:spChg>
      </pc:sldChg>
      <pc:sldChg chg="modSp mod modNotes">
        <pc:chgData name="Line Kristensen" userId="0664bc66-1e59-40a1-b6eb-3809cef25cfc" providerId="ADAL" clId="{35543353-AEFF-45CA-B28A-3B2737F95819}" dt="2023-03-24T08:31:39.764" v="1239" actId="14826"/>
        <pc:sldMkLst>
          <pc:docMk/>
          <pc:sldMk cId="0" sldId="258"/>
        </pc:sldMkLst>
        <pc:spChg chg="mod">
          <ac:chgData name="Line Kristensen" userId="0664bc66-1e59-40a1-b6eb-3809cef25cfc" providerId="ADAL" clId="{35543353-AEFF-45CA-B28A-3B2737F95819}" dt="2023-03-24T08:29:04.306" v="1238" actId="20577"/>
          <ac:spMkLst>
            <pc:docMk/>
            <pc:sldMk cId="0" sldId="258"/>
            <ac:spMk id="47" creationId="{00000000-0000-0000-0000-000000000000}"/>
          </ac:spMkLst>
        </pc:spChg>
        <pc:picChg chg="mod">
          <ac:chgData name="Line Kristensen" userId="0664bc66-1e59-40a1-b6eb-3809cef25cfc" providerId="ADAL" clId="{35543353-AEFF-45CA-B28A-3B2737F95819}" dt="2023-03-24T08:31:39.764" v="1239" actId="14826"/>
          <ac:picMkLst>
            <pc:docMk/>
            <pc:sldMk cId="0" sldId="258"/>
            <ac:picMk id="48" creationId="{00000000-0000-0000-0000-000000000000}"/>
          </ac:picMkLst>
        </pc:picChg>
      </pc:sldChg>
      <pc:sldChg chg="addSp delSp modSp mod modNotes">
        <pc:chgData name="Line Kristensen" userId="0664bc66-1e59-40a1-b6eb-3809cef25cfc" providerId="ADAL" clId="{35543353-AEFF-45CA-B28A-3B2737F95819}" dt="2023-03-23T19:57:27.191" v="927" actId="14100"/>
        <pc:sldMkLst>
          <pc:docMk/>
          <pc:sldMk cId="0" sldId="259"/>
        </pc:sldMkLst>
        <pc:spChg chg="mod">
          <ac:chgData name="Line Kristensen" userId="0664bc66-1e59-40a1-b6eb-3809cef25cfc" providerId="ADAL" clId="{35543353-AEFF-45CA-B28A-3B2737F95819}" dt="2023-03-23T19:57:27.191" v="927" actId="14100"/>
          <ac:spMkLst>
            <pc:docMk/>
            <pc:sldMk cId="0" sldId="259"/>
            <ac:spMk id="57" creationId="{00000000-0000-0000-0000-000000000000}"/>
          </ac:spMkLst>
        </pc:spChg>
        <pc:picChg chg="add del mod modCrop">
          <ac:chgData name="Line Kristensen" userId="0664bc66-1e59-40a1-b6eb-3809cef25cfc" providerId="ADAL" clId="{35543353-AEFF-45CA-B28A-3B2737F95819}" dt="2023-03-23T19:57:21.467" v="926" actId="478"/>
          <ac:picMkLst>
            <pc:docMk/>
            <pc:sldMk cId="0" sldId="259"/>
            <ac:picMk id="3" creationId="{B9384EF1-A195-51AE-15DF-D1C406766921}"/>
          </ac:picMkLst>
        </pc:picChg>
      </pc:sldChg>
      <pc:sldChg chg="addSp delSp modSp mod modNotes">
        <pc:chgData name="Line Kristensen" userId="0664bc66-1e59-40a1-b6eb-3809cef25cfc" providerId="ADAL" clId="{35543353-AEFF-45CA-B28A-3B2737F95819}" dt="2023-03-23T19:12:41.086" v="773" actId="1037"/>
        <pc:sldMkLst>
          <pc:docMk/>
          <pc:sldMk cId="0" sldId="260"/>
        </pc:sldMkLst>
        <pc:spChg chg="add del mod">
          <ac:chgData name="Line Kristensen" userId="0664bc66-1e59-40a1-b6eb-3809cef25cfc" providerId="ADAL" clId="{35543353-AEFF-45CA-B28A-3B2737F95819}" dt="2023-03-23T19:11:52.071" v="742" actId="478"/>
          <ac:spMkLst>
            <pc:docMk/>
            <pc:sldMk cId="0" sldId="260"/>
            <ac:spMk id="3" creationId="{A520A480-06C8-CD19-FB2A-9B527ACA40E3}"/>
          </ac:spMkLst>
        </pc:spChg>
        <pc:spChg chg="del">
          <ac:chgData name="Line Kristensen" userId="0664bc66-1e59-40a1-b6eb-3809cef25cfc" providerId="ADAL" clId="{35543353-AEFF-45CA-B28A-3B2737F95819}" dt="2023-03-23T19:11:48.725" v="740" actId="478"/>
          <ac:spMkLst>
            <pc:docMk/>
            <pc:sldMk cId="0" sldId="260"/>
            <ac:spMk id="62" creationId="{00000000-0000-0000-0000-000000000000}"/>
          </ac:spMkLst>
        </pc:spChg>
        <pc:picChg chg="add mod">
          <ac:chgData name="Line Kristensen" userId="0664bc66-1e59-40a1-b6eb-3809cef25cfc" providerId="ADAL" clId="{35543353-AEFF-45CA-B28A-3B2737F95819}" dt="2023-03-23T19:12:41.086" v="773" actId="1037"/>
          <ac:picMkLst>
            <pc:docMk/>
            <pc:sldMk cId="0" sldId="260"/>
            <ac:picMk id="5" creationId="{04043893-3B4B-275A-18FA-A94925A8382A}"/>
          </ac:picMkLst>
        </pc:picChg>
        <pc:picChg chg="mod">
          <ac:chgData name="Line Kristensen" userId="0664bc66-1e59-40a1-b6eb-3809cef25cfc" providerId="ADAL" clId="{35543353-AEFF-45CA-B28A-3B2737F95819}" dt="2023-03-23T19:11:55.828" v="743" actId="34135"/>
          <ac:picMkLst>
            <pc:docMk/>
            <pc:sldMk cId="0" sldId="260"/>
            <ac:picMk id="64" creationId="{00000000-0000-0000-0000-000000000000}"/>
          </ac:picMkLst>
        </pc:picChg>
      </pc:sldChg>
      <pc:sldChg chg="modSp mod modNotes">
        <pc:chgData name="Line Kristensen" userId="0664bc66-1e59-40a1-b6eb-3809cef25cfc" providerId="ADAL" clId="{35543353-AEFF-45CA-B28A-3B2737F95819}" dt="2023-03-24T08:18:50.223" v="1194" actId="20577"/>
        <pc:sldMkLst>
          <pc:docMk/>
          <pc:sldMk cId="0" sldId="261"/>
        </pc:sldMkLst>
        <pc:spChg chg="mod">
          <ac:chgData name="Line Kristensen" userId="0664bc66-1e59-40a1-b6eb-3809cef25cfc" providerId="ADAL" clId="{35543353-AEFF-45CA-B28A-3B2737F95819}" dt="2023-03-24T08:18:38.636" v="1186" actId="6549"/>
          <ac:spMkLst>
            <pc:docMk/>
            <pc:sldMk cId="0" sldId="261"/>
            <ac:spMk id="70" creationId="{00000000-0000-0000-0000-000000000000}"/>
          </ac:spMkLst>
        </pc:spChg>
        <pc:spChg chg="mod">
          <ac:chgData name="Line Kristensen" userId="0664bc66-1e59-40a1-b6eb-3809cef25cfc" providerId="ADAL" clId="{35543353-AEFF-45CA-B28A-3B2737F95819}" dt="2023-03-24T08:18:50.223" v="1194" actId="20577"/>
          <ac:spMkLst>
            <pc:docMk/>
            <pc:sldMk cId="0" sldId="261"/>
            <ac:spMk id="74" creationId="{00000000-0000-0000-0000-000000000000}"/>
          </ac:spMkLst>
        </pc:spChg>
        <pc:picChg chg="mod">
          <ac:chgData name="Line Kristensen" userId="0664bc66-1e59-40a1-b6eb-3809cef25cfc" providerId="ADAL" clId="{35543353-AEFF-45CA-B28A-3B2737F95819}" dt="2023-03-23T20:25:41.866" v="1146" actId="34135"/>
          <ac:picMkLst>
            <pc:docMk/>
            <pc:sldMk cId="0" sldId="261"/>
            <ac:picMk id="72" creationId="{00000000-0000-0000-0000-000000000000}"/>
          </ac:picMkLst>
        </pc:picChg>
      </pc:sldChg>
      <pc:sldChg chg="addSp delSp modSp mod modNotes">
        <pc:chgData name="Line Kristensen" userId="0664bc66-1e59-40a1-b6eb-3809cef25cfc" providerId="ADAL" clId="{35543353-AEFF-45CA-B28A-3B2737F95819}" dt="2023-03-24T08:19:18.392" v="1201" actId="20577"/>
        <pc:sldMkLst>
          <pc:docMk/>
          <pc:sldMk cId="0" sldId="262"/>
        </pc:sldMkLst>
        <pc:spChg chg="add mod">
          <ac:chgData name="Line Kristensen" userId="0664bc66-1e59-40a1-b6eb-3809cef25cfc" providerId="ADAL" clId="{35543353-AEFF-45CA-B28A-3B2737F95819}" dt="2023-03-23T20:26:13.270" v="1149" actId="20577"/>
          <ac:spMkLst>
            <pc:docMk/>
            <pc:sldMk cId="0" sldId="262"/>
            <ac:spMk id="2" creationId="{E98B3FD8-F0CE-A115-2281-5541299B2737}"/>
          </ac:spMkLst>
        </pc:spChg>
        <pc:spChg chg="mod">
          <ac:chgData name="Line Kristensen" userId="0664bc66-1e59-40a1-b6eb-3809cef25cfc" providerId="ADAL" clId="{35543353-AEFF-45CA-B28A-3B2737F95819}" dt="2023-03-24T08:19:18.392" v="1201" actId="20577"/>
          <ac:spMkLst>
            <pc:docMk/>
            <pc:sldMk cId="0" sldId="262"/>
            <ac:spMk id="79" creationId="{00000000-0000-0000-0000-000000000000}"/>
          </ac:spMkLst>
        </pc:spChg>
        <pc:graphicFrameChg chg="add del mod modGraphic">
          <ac:chgData name="Line Kristensen" userId="0664bc66-1e59-40a1-b6eb-3809cef25cfc" providerId="ADAL" clId="{35543353-AEFF-45CA-B28A-3B2737F95819}" dt="2023-03-23T20:28:50.706" v="1153" actId="478"/>
          <ac:graphicFrameMkLst>
            <pc:docMk/>
            <pc:sldMk cId="0" sldId="262"/>
            <ac:graphicFrameMk id="3" creationId="{D9053D50-2359-CC57-4273-24768174F157}"/>
          </ac:graphicFrameMkLst>
        </pc:graphicFrameChg>
        <pc:picChg chg="add mod">
          <ac:chgData name="Line Kristensen" userId="0664bc66-1e59-40a1-b6eb-3809cef25cfc" providerId="ADAL" clId="{35543353-AEFF-45CA-B28A-3B2737F95819}" dt="2023-03-23T20:29:36.968" v="1162" actId="1076"/>
          <ac:picMkLst>
            <pc:docMk/>
            <pc:sldMk cId="0" sldId="262"/>
            <ac:picMk id="5" creationId="{FD78017E-B128-F034-3BF8-6AD55F0EBD67}"/>
          </ac:picMkLst>
        </pc:picChg>
        <pc:picChg chg="mod">
          <ac:chgData name="Line Kristensen" userId="0664bc66-1e59-40a1-b6eb-3809cef25cfc" providerId="ADAL" clId="{35543353-AEFF-45CA-B28A-3B2737F95819}" dt="2023-03-23T20:25:10.977" v="1114" actId="34135"/>
          <ac:picMkLst>
            <pc:docMk/>
            <pc:sldMk cId="0" sldId="262"/>
            <ac:picMk id="81" creationId="{00000000-0000-0000-0000-000000000000}"/>
          </ac:picMkLst>
        </pc:picChg>
      </pc:sldChg>
      <pc:sldChg chg="modSp mod modNotes modNotesTx">
        <pc:chgData name="Line Kristensen" userId="0664bc66-1e59-40a1-b6eb-3809cef25cfc" providerId="ADAL" clId="{35543353-AEFF-45CA-B28A-3B2737F95819}" dt="2023-03-24T09:30:19.070" v="1652" actId="20577"/>
        <pc:sldMkLst>
          <pc:docMk/>
          <pc:sldMk cId="0" sldId="263"/>
        </pc:sldMkLst>
        <pc:spChg chg="mod">
          <ac:chgData name="Line Kristensen" userId="0664bc66-1e59-40a1-b6eb-3809cef25cfc" providerId="ADAL" clId="{35543353-AEFF-45CA-B28A-3B2737F95819}" dt="2023-03-24T09:30:12.599" v="1636" actId="20577"/>
          <ac:spMkLst>
            <pc:docMk/>
            <pc:sldMk cId="0" sldId="263"/>
            <ac:spMk id="91" creationId="{00000000-0000-0000-0000-000000000000}"/>
          </ac:spMkLst>
        </pc:spChg>
      </pc:sldChg>
      <pc:sldChg chg="modNotes modNotesTx">
        <pc:chgData name="Line Kristensen" userId="0664bc66-1e59-40a1-b6eb-3809cef25cfc" providerId="ADAL" clId="{35543353-AEFF-45CA-B28A-3B2737F95819}" dt="2023-03-24T09:30:49.232" v="1667" actId="20577"/>
        <pc:sldMkLst>
          <pc:docMk/>
          <pc:sldMk cId="0" sldId="264"/>
        </pc:sldMkLst>
      </pc:sldChg>
      <pc:sldChg chg="modSp mod modNotesTx">
        <pc:chgData name="Line Kristensen" userId="0664bc66-1e59-40a1-b6eb-3809cef25cfc" providerId="ADAL" clId="{35543353-AEFF-45CA-B28A-3B2737F95819}" dt="2023-03-24T09:30:57.212" v="1686" actId="20577"/>
        <pc:sldMkLst>
          <pc:docMk/>
          <pc:sldMk cId="0" sldId="265"/>
        </pc:sldMkLst>
        <pc:spChg chg="mod">
          <ac:chgData name="Line Kristensen" userId="0664bc66-1e59-40a1-b6eb-3809cef25cfc" providerId="ADAL" clId="{35543353-AEFF-45CA-B28A-3B2737F95819}" dt="2023-03-21T07:56:12.232" v="43" actId="20577"/>
          <ac:spMkLst>
            <pc:docMk/>
            <pc:sldMk cId="0" sldId="265"/>
            <ac:spMk id="110" creationId="{00000000-0000-0000-0000-000000000000}"/>
          </ac:spMkLst>
        </pc:spChg>
      </pc:sldChg>
      <pc:sldChg chg="modNotes modNotesTx">
        <pc:chgData name="Line Kristensen" userId="0664bc66-1e59-40a1-b6eb-3809cef25cfc" providerId="ADAL" clId="{35543353-AEFF-45CA-B28A-3B2737F95819}" dt="2023-03-24T09:31:02.367" v="1701" actId="20577"/>
        <pc:sldMkLst>
          <pc:docMk/>
          <pc:sldMk cId="0" sldId="266"/>
        </pc:sldMkLst>
      </pc:sldChg>
      <pc:sldChg chg="modSp mod modNotesTx">
        <pc:chgData name="Line Kristensen" userId="0664bc66-1e59-40a1-b6eb-3809cef25cfc" providerId="ADAL" clId="{35543353-AEFF-45CA-B28A-3B2737F95819}" dt="2023-03-24T08:36:26.164" v="1449" actId="20577"/>
        <pc:sldMkLst>
          <pc:docMk/>
          <pc:sldMk cId="0" sldId="267"/>
        </pc:sldMkLst>
        <pc:spChg chg="mod">
          <ac:chgData name="Line Kristensen" userId="0664bc66-1e59-40a1-b6eb-3809cef25cfc" providerId="ADAL" clId="{35543353-AEFF-45CA-B28A-3B2737F95819}" dt="2023-03-22T11:43:59.173" v="481" actId="5793"/>
          <ac:spMkLst>
            <pc:docMk/>
            <pc:sldMk cId="0" sldId="267"/>
            <ac:spMk id="131" creationId="{00000000-0000-0000-0000-000000000000}"/>
          </ac:spMkLst>
        </pc:spChg>
      </pc:sldChg>
      <pc:sldChg chg="modSp del mod modNotes modNotesTx">
        <pc:chgData name="Line Kristensen" userId="0664bc66-1e59-40a1-b6eb-3809cef25cfc" providerId="ADAL" clId="{35543353-AEFF-45CA-B28A-3B2737F95819}" dt="2023-03-24T08:44:14.387" v="1618" actId="47"/>
        <pc:sldMkLst>
          <pc:docMk/>
          <pc:sldMk cId="0" sldId="268"/>
        </pc:sldMkLst>
        <pc:spChg chg="mod">
          <ac:chgData name="Line Kristensen" userId="0664bc66-1e59-40a1-b6eb-3809cef25cfc" providerId="ADAL" clId="{35543353-AEFF-45CA-B28A-3B2737F95819}" dt="2023-03-23T20:10:13.078" v="928" actId="2710"/>
          <ac:spMkLst>
            <pc:docMk/>
            <pc:sldMk cId="0" sldId="268"/>
            <ac:spMk id="140" creationId="{00000000-0000-0000-0000-000000000000}"/>
          </ac:spMkLst>
        </pc:spChg>
      </pc:sldChg>
      <pc:sldChg chg="modSp mod modNotes">
        <pc:chgData name="Line Kristensen" userId="0664bc66-1e59-40a1-b6eb-3809cef25cfc" providerId="ADAL" clId="{35543353-AEFF-45CA-B28A-3B2737F95819}" dt="2023-03-24T08:44:18.214" v="1620" actId="20577"/>
        <pc:sldMkLst>
          <pc:docMk/>
          <pc:sldMk cId="0" sldId="269"/>
        </pc:sldMkLst>
        <pc:spChg chg="mod">
          <ac:chgData name="Line Kristensen" userId="0664bc66-1e59-40a1-b6eb-3809cef25cfc" providerId="ADAL" clId="{35543353-AEFF-45CA-B28A-3B2737F95819}" dt="2023-03-24T08:44:18.214" v="1620" actId="20577"/>
          <ac:spMkLst>
            <pc:docMk/>
            <pc:sldMk cId="0" sldId="269"/>
            <ac:spMk id="145" creationId="{00000000-0000-0000-0000-000000000000}"/>
          </ac:spMkLst>
        </pc:spChg>
      </pc:sldChg>
      <pc:sldChg chg="modNotes">
        <pc:chgData name="Line Kristensen" userId="0664bc66-1e59-40a1-b6eb-3809cef25cfc" providerId="ADAL" clId="{35543353-AEFF-45CA-B28A-3B2737F95819}" dt="2023-03-21T12:19:05.727" v="250"/>
        <pc:sldMkLst>
          <pc:docMk/>
          <pc:sldMk cId="0" sldId="270"/>
        </pc:sldMkLst>
      </pc:sldChg>
      <pc:sldChg chg="addSp delSp modSp add mod modNotesTx">
        <pc:chgData name="Line Kristensen" userId="0664bc66-1e59-40a1-b6eb-3809cef25cfc" providerId="ADAL" clId="{35543353-AEFF-45CA-B28A-3B2737F95819}" dt="2023-03-24T09:31:13.202" v="1713" actId="20577"/>
        <pc:sldMkLst>
          <pc:docMk/>
          <pc:sldMk cId="2442828886" sldId="271"/>
        </pc:sldMkLst>
        <pc:spChg chg="mod">
          <ac:chgData name="Line Kristensen" userId="0664bc66-1e59-40a1-b6eb-3809cef25cfc" providerId="ADAL" clId="{35543353-AEFF-45CA-B28A-3B2737F95819}" dt="2023-03-21T12:19:30.760" v="254" actId="404"/>
          <ac:spMkLst>
            <pc:docMk/>
            <pc:sldMk cId="2442828886" sldId="271"/>
            <ac:spMk id="2" creationId="{61F4D99A-29B0-1181-3DED-F34549A77698}"/>
          </ac:spMkLst>
        </pc:spChg>
        <pc:spChg chg="add mod">
          <ac:chgData name="Line Kristensen" userId="0664bc66-1e59-40a1-b6eb-3809cef25cfc" providerId="ADAL" clId="{35543353-AEFF-45CA-B28A-3B2737F95819}" dt="2023-03-21T12:19:58.869" v="260" actId="6549"/>
          <ac:spMkLst>
            <pc:docMk/>
            <pc:sldMk cId="2442828886" sldId="271"/>
            <ac:spMk id="3" creationId="{C06CD1B6-AF87-B664-8E10-E2A187D3D01A}"/>
          </ac:spMkLst>
        </pc:spChg>
        <pc:spChg chg="del">
          <ac:chgData name="Line Kristensen" userId="0664bc66-1e59-40a1-b6eb-3809cef25cfc" providerId="ADAL" clId="{35543353-AEFF-45CA-B28A-3B2737F95819}" dt="2023-03-21T12:19:44.931" v="257" actId="478"/>
          <ac:spMkLst>
            <pc:docMk/>
            <pc:sldMk cId="2442828886" sldId="271"/>
            <ac:spMk id="14" creationId="{B97839E4-3608-3D1F-A6C2-83C49DCEA0AB}"/>
          </ac:spMkLst>
        </pc:spChg>
        <pc:picChg chg="mod">
          <ac:chgData name="Line Kristensen" userId="0664bc66-1e59-40a1-b6eb-3809cef25cfc" providerId="ADAL" clId="{35543353-AEFF-45CA-B28A-3B2737F95819}" dt="2023-03-21T12:19:21.680" v="251" actId="34135"/>
          <ac:picMkLst>
            <pc:docMk/>
            <pc:sldMk cId="2442828886" sldId="271"/>
            <ac:picMk id="8" creationId="{C93EECF7-33E5-5BDA-FD04-D68042BA61CC}"/>
          </ac:picMkLst>
        </pc:picChg>
      </pc:sldChg>
      <pc:sldChg chg="new del">
        <pc:chgData name="Line Kristensen" userId="0664bc66-1e59-40a1-b6eb-3809cef25cfc" providerId="ADAL" clId="{35543353-AEFF-45CA-B28A-3B2737F95819}" dt="2023-03-23T19:05:02.592" v="704" actId="47"/>
        <pc:sldMkLst>
          <pc:docMk/>
          <pc:sldMk cId="783941720" sldId="272"/>
        </pc:sldMkLst>
      </pc:sldChg>
      <pc:sldChg chg="delSp modSp add mod">
        <pc:chgData name="Line Kristensen" userId="0664bc66-1e59-40a1-b6eb-3809cef25cfc" providerId="ADAL" clId="{35543353-AEFF-45CA-B28A-3B2737F95819}" dt="2023-03-23T19:06:09.248" v="739" actId="20577"/>
        <pc:sldMkLst>
          <pc:docMk/>
          <pc:sldMk cId="1114102555" sldId="272"/>
        </pc:sldMkLst>
        <pc:spChg chg="mod">
          <ac:chgData name="Line Kristensen" userId="0664bc66-1e59-40a1-b6eb-3809cef25cfc" providerId="ADAL" clId="{35543353-AEFF-45CA-B28A-3B2737F95819}" dt="2023-03-23T19:06:09.248" v="739" actId="20577"/>
          <ac:spMkLst>
            <pc:docMk/>
            <pc:sldMk cId="1114102555" sldId="272"/>
            <ac:spMk id="2" creationId="{FAEE3912-1ADE-C0AE-0CFA-F99665D092E3}"/>
          </ac:spMkLst>
        </pc:spChg>
        <pc:spChg chg="del">
          <ac:chgData name="Line Kristensen" userId="0664bc66-1e59-40a1-b6eb-3809cef25cfc" providerId="ADAL" clId="{35543353-AEFF-45CA-B28A-3B2737F95819}" dt="2023-03-23T19:05:28.943" v="707" actId="478"/>
          <ac:spMkLst>
            <pc:docMk/>
            <pc:sldMk cId="1114102555" sldId="272"/>
            <ac:spMk id="3" creationId="{E6D08232-5835-41B0-DB8E-A98F0D61BBFE}"/>
          </ac:spMkLst>
        </pc:spChg>
      </pc:sldChg>
      <pc:sldChg chg="add del">
        <pc:chgData name="Line Kristensen" userId="0664bc66-1e59-40a1-b6eb-3809cef25cfc" providerId="ADAL" clId="{35543353-AEFF-45CA-B28A-3B2737F95819}" dt="2023-03-23T19:13:07.274" v="775" actId="2890"/>
        <pc:sldMkLst>
          <pc:docMk/>
          <pc:sldMk cId="513850492" sldId="273"/>
        </pc:sldMkLst>
      </pc:sldChg>
      <pc:sldChg chg="modSp add mod">
        <pc:chgData name="Line Kristensen" userId="0664bc66-1e59-40a1-b6eb-3809cef25cfc" providerId="ADAL" clId="{35543353-AEFF-45CA-B28A-3B2737F95819}" dt="2023-03-23T19:13:31.716" v="778" actId="14100"/>
        <pc:sldMkLst>
          <pc:docMk/>
          <pc:sldMk cId="4037478995" sldId="273"/>
        </pc:sldMkLst>
        <pc:picChg chg="mod">
          <ac:chgData name="Line Kristensen" userId="0664bc66-1e59-40a1-b6eb-3809cef25cfc" providerId="ADAL" clId="{35543353-AEFF-45CA-B28A-3B2737F95819}" dt="2023-03-23T19:13:31.716" v="778" actId="14100"/>
          <ac:picMkLst>
            <pc:docMk/>
            <pc:sldMk cId="4037478995" sldId="273"/>
            <ac:picMk id="5" creationId="{04043893-3B4B-275A-18FA-A94925A8382A}"/>
          </ac:picMkLst>
        </pc:picChg>
      </pc:sldChg>
      <pc:sldChg chg="modSp add mod ord">
        <pc:chgData name="Line Kristensen" userId="0664bc66-1e59-40a1-b6eb-3809cef25cfc" providerId="ADAL" clId="{35543353-AEFF-45CA-B28A-3B2737F95819}" dt="2023-03-24T08:17:53.847" v="1178" actId="1076"/>
        <pc:sldMkLst>
          <pc:docMk/>
          <pc:sldMk cId="1747075506" sldId="274"/>
        </pc:sldMkLst>
        <pc:picChg chg="mod">
          <ac:chgData name="Line Kristensen" userId="0664bc66-1e59-40a1-b6eb-3809cef25cfc" providerId="ADAL" clId="{35543353-AEFF-45CA-B28A-3B2737F95819}" dt="2023-03-24T08:17:53.847" v="1178" actId="1076"/>
          <ac:picMkLst>
            <pc:docMk/>
            <pc:sldMk cId="1747075506" sldId="274"/>
            <ac:picMk id="5" creationId="{04043893-3B4B-275A-18FA-A94925A8382A}"/>
          </ac:picMkLst>
        </pc:picChg>
      </pc:sldChg>
      <pc:sldChg chg="modSp add mod ord">
        <pc:chgData name="Line Kristensen" userId="0664bc66-1e59-40a1-b6eb-3809cef25cfc" providerId="ADAL" clId="{35543353-AEFF-45CA-B28A-3B2737F95819}" dt="2023-03-24T08:20:36.699" v="1207"/>
        <pc:sldMkLst>
          <pc:docMk/>
          <pc:sldMk cId="3291453199" sldId="275"/>
        </pc:sldMkLst>
        <pc:picChg chg="mod">
          <ac:chgData name="Line Kristensen" userId="0664bc66-1e59-40a1-b6eb-3809cef25cfc" providerId="ADAL" clId="{35543353-AEFF-45CA-B28A-3B2737F95819}" dt="2023-03-23T20:32:50.165" v="1167" actId="1076"/>
          <ac:picMkLst>
            <pc:docMk/>
            <pc:sldMk cId="3291453199" sldId="275"/>
            <ac:picMk id="5" creationId="{04043893-3B4B-275A-18FA-A94925A8382A}"/>
          </ac:picMkLst>
        </pc:picChg>
      </pc:sldChg>
      <pc:sldChg chg="modSp add mod">
        <pc:chgData name="Line Kristensen" userId="0664bc66-1e59-40a1-b6eb-3809cef25cfc" providerId="ADAL" clId="{35543353-AEFF-45CA-B28A-3B2737F95819}" dt="2023-03-24T08:18:14.718" v="1181" actId="1076"/>
        <pc:sldMkLst>
          <pc:docMk/>
          <pc:sldMk cId="2742080978" sldId="276"/>
        </pc:sldMkLst>
        <pc:picChg chg="mod">
          <ac:chgData name="Line Kristensen" userId="0664bc66-1e59-40a1-b6eb-3809cef25cfc" providerId="ADAL" clId="{35543353-AEFF-45CA-B28A-3B2737F95819}" dt="2023-03-24T08:18:14.718" v="1181" actId="1076"/>
          <ac:picMkLst>
            <pc:docMk/>
            <pc:sldMk cId="2742080978" sldId="276"/>
            <ac:picMk id="5" creationId="{04043893-3B4B-275A-18FA-A94925A8382A}"/>
          </ac:picMkLst>
        </pc:picChg>
      </pc:sldChg>
      <pc:sldMasterChg chg="add addSldLayout">
        <pc:chgData name="Line Kristensen" userId="0664bc66-1e59-40a1-b6eb-3809cef25cfc" providerId="ADAL" clId="{35543353-AEFF-45CA-B28A-3B2737F95819}" dt="2023-03-23T19:05:22.059" v="705" actId="27028"/>
        <pc:sldMasterMkLst>
          <pc:docMk/>
          <pc:sldMasterMk cId="1560427704" sldId="2147483648"/>
        </pc:sldMasterMkLst>
        <pc:sldLayoutChg chg="add">
          <pc:chgData name="Line Kristensen" userId="0664bc66-1e59-40a1-b6eb-3809cef25cfc" providerId="ADAL" clId="{35543353-AEFF-45CA-B28A-3B2737F95819}" dt="2023-03-23T19:05:22.059" v="705" actId="27028"/>
          <pc:sldLayoutMkLst>
            <pc:docMk/>
            <pc:sldMasterMk cId="1560427704" sldId="2147483648"/>
            <pc:sldLayoutMk cId="444608657" sldId="2147483649"/>
          </pc:sldLayoutMkLst>
        </pc:sldLayoutChg>
        <pc:sldLayoutChg chg="add">
          <pc:chgData name="Line Kristensen" userId="0664bc66-1e59-40a1-b6eb-3809cef25cfc" providerId="ADAL" clId="{35543353-AEFF-45CA-B28A-3B2737F95819}" dt="2023-03-21T12:19:05.712" v="249" actId="27028"/>
          <pc:sldLayoutMkLst>
            <pc:docMk/>
            <pc:sldMasterMk cId="1560427704" sldId="2147483648"/>
            <pc:sldLayoutMk cId="3262478890" sldId="2147483650"/>
          </pc:sldLayoutMkLst>
        </pc:sldLayoutChg>
      </pc:sldMasterChg>
      <pc:sldMasterChg chg="replId modSldLayout">
        <pc:chgData name="Line Kristensen" userId="0664bc66-1e59-40a1-b6eb-3809cef25cfc" providerId="ADAL" clId="{35543353-AEFF-45CA-B28A-3B2737F95819}" dt="2023-03-23T19:05:22.059" v="705" actId="27028"/>
        <pc:sldMasterMkLst>
          <pc:docMk/>
          <pc:sldMasterMk cId="0" sldId="2147483651"/>
        </pc:sldMasterMkLst>
        <pc:sldLayoutChg chg="replId">
          <pc:chgData name="Line Kristensen" userId="0664bc66-1e59-40a1-b6eb-3809cef25cfc" providerId="ADAL" clId="{35543353-AEFF-45CA-B28A-3B2737F95819}" dt="2023-03-21T12:19:05.712" v="249" actId="27028"/>
          <pc:sldLayoutMkLst>
            <pc:docMk/>
            <pc:sldMasterMk cId="0" sldId="2147483651"/>
            <pc:sldLayoutMk cId="0" sldId="2147483652"/>
          </pc:sldLayoutMkLst>
        </pc:sldLayoutChg>
        <pc:sldLayoutChg chg="replId">
          <pc:chgData name="Line Kristensen" userId="0664bc66-1e59-40a1-b6eb-3809cef25cfc" providerId="ADAL" clId="{35543353-AEFF-45CA-B28A-3B2737F95819}" dt="2023-03-23T19:05:22.059" v="705" actId="27028"/>
          <pc:sldLayoutMkLst>
            <pc:docMk/>
            <pc:sldMasterMk cId="0" sldId="2147483651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Punkt 6.1. Jens Askehave og Mette Larsen siger noget om de projekter, de har været med i. </a:t>
            </a:r>
            <a:endParaRPr dirty="0"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8bb9750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Mette Mosgaard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218bb9750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8bb9750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Mette Mosgaard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218bb9750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8bb9750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Mette Mosgaard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218bb9750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Erhvervshus Nordjylland med ind i bestyrelsen?</a:t>
            </a:r>
          </a:p>
          <a:p>
            <a:pPr marL="158750" indent="0">
              <a:buNone/>
            </a:pPr>
            <a:r>
              <a:rPr lang="da-DK" dirty="0"/>
              <a:t>Line Boel</a:t>
            </a:r>
          </a:p>
        </p:txBody>
      </p:sp>
    </p:spTree>
    <p:extLst>
      <p:ext uri="{BB962C8B-B14F-4D97-AF65-F5344CB8AC3E}">
        <p14:creationId xmlns:p14="http://schemas.microsoft.com/office/powerpoint/2010/main" val="261260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§10.b. </a:t>
            </a:r>
            <a:r>
              <a:rPr lang="da-DK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Blandt foreningens medlemmer (gruppe 1 og 2) vælges 8-10 medlemmer (virksomhedsledere) til bestyrelsen. De vælges for 2 år ad gangen. </a:t>
            </a:r>
            <a:r>
              <a:rPr lang="da-DK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Vista Sans OT Reg"/>
              </a:rPr>
              <a:t>Deltagelse i bestyrelsen af de særlige medlemmer (fx kommuner) aftales individuelt efter godkendelse af bestyrelsen.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da-DK" sz="1800" dirty="0">
              <a:solidFill>
                <a:srgbClr val="000000"/>
              </a:solidFill>
              <a:effectLst/>
              <a:latin typeface="Maiandra GD" panose="020E0502030308020204" pitchFamily="34" charset="0"/>
              <a:ea typeface="Calibri" panose="020F0502020204030204" pitchFamily="34" charset="0"/>
              <a:cs typeface="Vista Sans OT Reg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Vista Sans OT Reg"/>
              </a:rPr>
              <a:t>Tine Bork, fra </a:t>
            </a:r>
            <a:r>
              <a:rPr lang="da-DK" sz="1800" dirty="0" err="1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Vista Sans OT Reg"/>
              </a:rPr>
              <a:t>Bleschu</a:t>
            </a:r>
            <a:r>
              <a:rPr lang="da-DK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Vista Sans OT Reg"/>
              </a:rPr>
              <a:t>/Care by Nature, stiller op til den ledige plads (måske). </a:t>
            </a:r>
            <a:endParaRPr lang="da-DK" sz="1800" dirty="0">
              <a:solidFill>
                <a:srgbClr val="000000"/>
              </a:solidFill>
              <a:effectLst/>
              <a:latin typeface="Vista Sans OT Reg"/>
              <a:ea typeface="Calibri" panose="020F0502020204030204" pitchFamily="34" charset="0"/>
              <a:cs typeface="Vista Sans OT Re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Bliver pladsen ikke taget, så er det også ok. </a:t>
            </a:r>
            <a:endParaRPr dirty="0"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5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16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31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13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D775D-90F4-8957-9555-9B257855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23FB35-7A0C-B115-6DF3-A37888C8E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637546-AB15-9325-B05F-58480864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B006-1D06-465F-8014-A5884369B8D0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255ECC-BDE3-08E8-B1DB-25389B5D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ED2478-49BA-9371-462F-26E64BB0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80AF-B101-4516-9817-747238B495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6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71B40-E7BC-962E-68C0-09D68B66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48F6A2-EB5E-9AFD-3B7C-ADD53A1C5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3BA13C-F494-DBD7-9D6D-3EA48B13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B006-1D06-465F-8014-A5884369B8D0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CAF81D-B4AE-B552-AEDA-430E0BD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897D90-0101-DAD8-D9E2-7ADA27EC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80AF-B101-4516-9817-747238B495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47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F2AD3E-6907-A28C-16E5-195264E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053874-25C2-57C2-2308-D6A4AA36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798C82-41D2-7907-42D4-33A6452A4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B006-1D06-465F-8014-A5884369B8D0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51A0F2-9700-5BF9-A3F7-5C53FD110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9E7D47-9FE7-5486-90D7-ADCCE9342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80AF-B101-4516-9817-747238B495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4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fif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Et billede, der indeholder linjetegning&#10;&#10;Automatisk genereret beskrivels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da-DK" sz="4800">
                <a:latin typeface="Arial"/>
                <a:ea typeface="Arial"/>
                <a:cs typeface="Arial"/>
                <a:sym typeface="Arial"/>
              </a:rPr>
              <a:t>Netværk for Bæredygtig Erhvervsudvikling Norddanmark</a:t>
            </a:r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b="1">
                <a:latin typeface="Arial"/>
                <a:ea typeface="Arial"/>
                <a:cs typeface="Arial"/>
                <a:sym typeface="Arial"/>
              </a:rPr>
              <a:t>24. marts 2023 kl. 14.00 – 16.00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 dirty="0">
                <a:latin typeface="Arial"/>
                <a:ea typeface="Arial"/>
                <a:cs typeface="Arial"/>
                <a:sym typeface="Arial"/>
              </a:rPr>
              <a:t>5. Budget for 2023</a:t>
            </a:r>
            <a:endParaRPr dirty="0"/>
          </a:p>
        </p:txBody>
      </p:sp>
      <p:pic>
        <p:nvPicPr>
          <p:cNvPr id="71" name="Google Shape;71;p6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09188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74" name="Google Shape;74;p6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Præsentation af budget for 2023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5.1. Medlemskontingent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Skal kontingent fortsætte på sit nuværende niveau?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5.2. Godkendelse af budget og kontingent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>
                <a:latin typeface="Arial"/>
                <a:ea typeface="Arial"/>
                <a:cs typeface="Arial"/>
                <a:sym typeface="Arial"/>
              </a:rPr>
              <a:t>Budget for 2023</a:t>
            </a:r>
            <a:endParaRPr dirty="0"/>
          </a:p>
        </p:txBody>
      </p:sp>
      <p:pic>
        <p:nvPicPr>
          <p:cNvPr id="80" name="Google Shape;80;p7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36897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2" name="Google Shape;74;p6">
            <a:extLst>
              <a:ext uri="{FF2B5EF4-FFF2-40B4-BE49-F238E27FC236}">
                <a16:creationId xmlns:a16="http://schemas.microsoft.com/office/drawing/2014/main" id="{E98B3FD8-F0CE-A115-2281-5541299B2737}"/>
              </a:ext>
            </a:extLst>
          </p:cNvPr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FD78017E-B128-F034-3BF8-6AD55F0EB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004" y="1378827"/>
            <a:ext cx="4587991" cy="52421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injetegning&#10;&#10;Automatisk genereret beskrivelse">
            <a:extLst>
              <a:ext uri="{FF2B5EF4-FFF2-40B4-BE49-F238E27FC236}">
                <a16:creationId xmlns:a16="http://schemas.microsoft.com/office/drawing/2014/main" id="{EA735867-FCF4-4EBE-2785-35F8199DDD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07" y="864606"/>
            <a:ext cx="5457586" cy="5128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EE3912-1ADE-C0AE-0CFA-F99665D09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600" b="1" dirty="0">
                <a:latin typeface="Lucida Bright" panose="02040602050505020304" pitchFamily="18" charset="0"/>
              </a:rPr>
              <a:t>PAUSE</a:t>
            </a:r>
            <a:br>
              <a:rPr lang="da-DK" sz="6600" b="1" dirty="0">
                <a:latin typeface="Lucida Bright" panose="02040602050505020304" pitchFamily="18" charset="0"/>
              </a:rPr>
            </a:br>
            <a:r>
              <a:rPr lang="da-DK" sz="4000" b="1" dirty="0">
                <a:latin typeface="Lucida Bright" panose="02040602050505020304" pitchFamily="18" charset="0"/>
              </a:rPr>
              <a:t>vi ses om 10 minutter!</a:t>
            </a:r>
            <a:endParaRPr lang="da-DK" sz="6600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0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6. Forslag</a:t>
            </a:r>
            <a:endParaRPr/>
          </a:p>
        </p:txBody>
      </p:sp>
      <p:pic>
        <p:nvPicPr>
          <p:cNvPr id="88" name="Google Shape;88;p8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marR="0" lvl="0" indent="-1793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6.1. Projekter i NBE 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Præsentation af nogle af de projekter, NBE har og er med i, fortalt af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Mette Larsen, fra </a:t>
            </a:r>
            <a:r>
              <a:rPr lang="da-DK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Klimaalliancen</a:t>
            </a: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Aalborg 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Jens Askehave, fra Askehave &amp; Askehave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8bb97502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6.2. Præsentation af strategi</a:t>
            </a:r>
            <a:endParaRPr/>
          </a:p>
        </p:txBody>
      </p:sp>
      <p:pic>
        <p:nvPicPr>
          <p:cNvPr id="97" name="Google Shape;97;g218bb975029_0_0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9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18bb975029_0_0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9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18bb975029_0_0"/>
          <p:cNvSpPr txBox="1"/>
          <p:nvPr/>
        </p:nvSpPr>
        <p:spPr>
          <a:xfrm>
            <a:off x="10511073" y="6185098"/>
            <a:ext cx="105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100" name="Google Shape;100;g218bb975029_0_0"/>
          <p:cNvSpPr txBox="1"/>
          <p:nvPr/>
        </p:nvSpPr>
        <p:spPr>
          <a:xfrm>
            <a:off x="838200" y="1762225"/>
            <a:ext cx="5224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 et hav af klodser til en samlet strategi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Strategiworkshop for NBEs bestyrelse d. 10. januar 2023.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Metode: LEGO Serious Play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Definering af vigtigste aktører, kerneopgaver og fokusområder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demokratisk og inspirerende proces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g218bb975029_0_0"/>
          <p:cNvPicPr preferRelativeResize="0"/>
          <p:nvPr/>
        </p:nvPicPr>
        <p:blipFill rotWithShape="1">
          <a:blip r:embed="rId5">
            <a:alphaModFix/>
          </a:blip>
          <a:srcRect b="8491"/>
          <a:stretch/>
        </p:blipFill>
        <p:spPr>
          <a:xfrm>
            <a:off x="7072688" y="1435600"/>
            <a:ext cx="3830135" cy="4673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8bb975029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6.2. Præsentation af strategi</a:t>
            </a:r>
            <a:endParaRPr/>
          </a:p>
        </p:txBody>
      </p:sp>
      <p:pic>
        <p:nvPicPr>
          <p:cNvPr id="107" name="Google Shape;107;g218bb975029_0_8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9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18bb975029_0_8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9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18bb975029_0_8"/>
          <p:cNvSpPr txBox="1"/>
          <p:nvPr/>
        </p:nvSpPr>
        <p:spPr>
          <a:xfrm>
            <a:off x="10511073" y="6185098"/>
            <a:ext cx="105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110" name="Google Shape;110;g218bb975029_0_8"/>
          <p:cNvSpPr txBox="1"/>
          <p:nvPr/>
        </p:nvSpPr>
        <p:spPr>
          <a:xfrm>
            <a:off x="838200" y="1586188"/>
            <a:ext cx="628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 2023-2027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NBEs</a:t>
            </a: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arbejde vil, de næste fire år, hvile på følgende 4 faglige søjler: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Cirkulær økonomi og bæredygtig omstilling, der baseres på </a:t>
            </a: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konkrete løsninger.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Nordjylland som en cirkulær og bæredygtig region.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Samarbejde og partnerskaber på tværs af brancher og netværk. </a:t>
            </a: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NordDanmark</a:t>
            </a: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går foran med udveksling af viden og ressourcer.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g218bb975029_0_8"/>
          <p:cNvSpPr txBox="1"/>
          <p:nvPr/>
        </p:nvSpPr>
        <p:spPr>
          <a:xfrm>
            <a:off x="5992325" y="1586200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218bb975029_0_8"/>
          <p:cNvPicPr preferRelativeResize="0"/>
          <p:nvPr/>
        </p:nvPicPr>
        <p:blipFill rotWithShape="1">
          <a:blip r:embed="rId5">
            <a:alphaModFix/>
          </a:blip>
          <a:srcRect t="2489" r="19646" b="5640"/>
          <a:stretch/>
        </p:blipFill>
        <p:spPr>
          <a:xfrm>
            <a:off x="7783825" y="1526412"/>
            <a:ext cx="2932900" cy="44707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8bb975029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6.2. Præsentation af strategi</a:t>
            </a:r>
            <a:endParaRPr/>
          </a:p>
        </p:txBody>
      </p:sp>
      <p:pic>
        <p:nvPicPr>
          <p:cNvPr id="118" name="Google Shape;118;g218bb975029_0_16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9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18bb975029_0_16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9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18bb975029_0_16"/>
          <p:cNvSpPr txBox="1"/>
          <p:nvPr/>
        </p:nvSpPr>
        <p:spPr>
          <a:xfrm>
            <a:off x="10511073" y="6185098"/>
            <a:ext cx="105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121" name="Google Shape;121;g218bb975029_0_16"/>
          <p:cNvSpPr txBox="1"/>
          <p:nvPr/>
        </p:nvSpPr>
        <p:spPr>
          <a:xfrm>
            <a:off x="838200" y="1690813"/>
            <a:ext cx="56607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Nye tiltag for NBE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387" marR="0" lvl="0" indent="-1793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 er netværket for alle, der vil den grønne omstilling og samfundsansvaret. 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bredere fokus for øget cirkularitet og flere værdifulde partnerskaber.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40% af arrangementerne skal afholdes uden for Aalborg. </a:t>
            </a:r>
            <a:b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-"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Øget fokus på NBE som vidensdelings- og inspirationsplatform.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g218bb975029_0_16"/>
          <p:cNvPicPr preferRelativeResize="0"/>
          <p:nvPr/>
        </p:nvPicPr>
        <p:blipFill rotWithShape="1">
          <a:blip r:embed="rId5">
            <a:alphaModFix/>
          </a:blip>
          <a:srcRect t="8391" r="8037"/>
          <a:stretch/>
        </p:blipFill>
        <p:spPr>
          <a:xfrm>
            <a:off x="6613500" y="1772200"/>
            <a:ext cx="4956877" cy="370332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4D99A-29B0-1181-3DED-F34549A7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6.3. Optagelse af nye partnere/medlemmer</a:t>
            </a:r>
            <a:endParaRPr lang="da-DK" sz="3600" dirty="0"/>
          </a:p>
        </p:txBody>
      </p:sp>
      <p:pic>
        <p:nvPicPr>
          <p:cNvPr id="11" name="Pladsholder til indhold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AA3FCC-42A9-761B-217D-E0F4CF4EC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6973"/>
            <a:ext cx="1503784" cy="564026"/>
          </a:xfrm>
        </p:spPr>
      </p:pic>
      <p:pic>
        <p:nvPicPr>
          <p:cNvPr id="8" name="Billede 7" descr="Et billede, der indeholder linjetegning">
            <a:extLst>
              <a:ext uri="{FF2B5EF4-FFF2-40B4-BE49-F238E27FC236}">
                <a16:creationId xmlns:a16="http://schemas.microsoft.com/office/drawing/2014/main" id="{C93EECF7-33E5-5BDA-FD04-D68042BA61C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07" y="864606"/>
            <a:ext cx="5457586" cy="512878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F8C7D6B-3141-40C9-03A2-6EC1C2F1D5B1}"/>
              </a:ext>
            </a:extLst>
          </p:cNvPr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Century Gothic" panose="020B0502020202020204" pitchFamily="34" charset="0"/>
              </a:rPr>
              <a:t>nben.dk</a:t>
            </a:r>
          </a:p>
        </p:txBody>
      </p:sp>
      <p:sp>
        <p:nvSpPr>
          <p:cNvPr id="3" name="Google Shape;91;p8">
            <a:extLst>
              <a:ext uri="{FF2B5EF4-FFF2-40B4-BE49-F238E27FC236}">
                <a16:creationId xmlns:a16="http://schemas.microsoft.com/office/drawing/2014/main" id="{C06CD1B6-AF87-B664-8E10-E2A187D3D01A}"/>
              </a:ext>
            </a:extLst>
          </p:cNvPr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marR="0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6.3. Optagelse af nye partnere/medlemmer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82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7. Valg af bestyrelsesmedlemmer</a:t>
            </a:r>
            <a:endParaRPr/>
          </a:p>
        </p:txBody>
      </p:sp>
      <p:pic>
        <p:nvPicPr>
          <p:cNvPr id="128" name="Google Shape;128;p9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På valg er: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sym typeface="Century Gothic"/>
              </a:rPr>
              <a:t>Kurt Nedergaard, Gabriel – genvalg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sym typeface="Century Gothic"/>
              </a:rPr>
              <a:t>Jens Højer, Højer Møbler - genvalg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sym typeface="Century Gothic"/>
              </a:rPr>
              <a:t>Jens Askehave, Askehave &amp; Askehave - genvalg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sym typeface="Century Gothic"/>
              </a:rPr>
              <a:t>Kim Nørgaard, MAN Energy </a:t>
            </a:r>
            <a:r>
              <a:rPr lang="da-DK" sz="2000">
                <a:solidFill>
                  <a:schemeClr val="dk1"/>
                </a:solidFill>
                <a:latin typeface="Century Gothic"/>
                <a:sym typeface="Century Gothic"/>
              </a:rPr>
              <a:t>Solutions – genvalg </a:t>
            </a:r>
            <a:endParaRPr lang="da-DK" sz="20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da-DK" sz="2000" dirty="0">
                <a:solidFill>
                  <a:schemeClr val="dk1"/>
                </a:solidFill>
                <a:latin typeface="Century Gothic"/>
                <a:sym typeface="Century Gothic"/>
              </a:rPr>
              <a:t>LEDIG PLADS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 dirty="0"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da-DK" sz="4400" dirty="0">
                <a:latin typeface="Arial"/>
                <a:ea typeface="Arial"/>
                <a:cs typeface="Arial"/>
                <a:sym typeface="Arial"/>
              </a:rPr>
              <a:t>Eventuelt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1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1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der nogle kommentarer eller spørgsmål til generalforsamlingen?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Dagsorden</a:t>
            </a:r>
            <a:endParaRPr/>
          </a:p>
        </p:txBody>
      </p:sp>
      <p:pic>
        <p:nvPicPr>
          <p:cNvPr id="35" name="Google Shape;35;p2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Velkomst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Valg af dirigent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Bestyrelsens beretning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3.1. Status i NBE ved bestyrelses-næstformand Mette Mosgaard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Fremlæggelse af årsregnskab og revisionsberetning (årsrapport)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4.1. Godkendelse af årsrapport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Præsentation af budget for 2023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5.1. Medlemskontingent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5.2. Godkendelse af budget og kontingent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Forslag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6.1. Projekter i NBE 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6.2. Præsentation af strategi </a:t>
            </a:r>
            <a:b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6.3. Optagelse af nye partnere/medlemmer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Valg af bestyrelsesmedlemmer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Eventuelt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b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 for i dag.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da-DK" sz="7200" b="1">
                <a:latin typeface="Arial"/>
                <a:ea typeface="Arial"/>
                <a:cs typeface="Arial"/>
                <a:sym typeface="Arial"/>
              </a:rPr>
              <a:t>Tak for i dag</a:t>
            </a:r>
            <a:endParaRPr/>
          </a:p>
        </p:txBody>
      </p:sp>
      <p:pic>
        <p:nvPicPr>
          <p:cNvPr id="155" name="Google Shape;155;p12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3. Bestyrelsens beretning</a:t>
            </a:r>
            <a:endParaRPr/>
          </a:p>
        </p:txBody>
      </p:sp>
      <p:pic>
        <p:nvPicPr>
          <p:cNvPr id="44" name="Google Shape;44;p3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47" name="Google Shape;47;p3"/>
          <p:cNvSpPr txBox="1"/>
          <p:nvPr/>
        </p:nvSpPr>
        <p:spPr>
          <a:xfrm>
            <a:off x="838200" y="1762224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Status i NBE ved bestyrelses-næstformand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Mette Mosgaard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Præsentation af Line Boel og Line Kristensen (sekretariatet)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5"/>
          <a:srcRect l="11134" r="11134"/>
          <a:stretch/>
        </p:blipFill>
        <p:spPr>
          <a:xfrm>
            <a:off x="7017232" y="1690688"/>
            <a:ext cx="3493841" cy="397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a-DK">
                <a:latin typeface="Arial"/>
                <a:ea typeface="Arial"/>
                <a:cs typeface="Arial"/>
                <a:sym typeface="Arial"/>
              </a:rPr>
              <a:t>4. Fremlæggelse af årsregnskab</a:t>
            </a:r>
            <a:endParaRPr/>
          </a:p>
        </p:txBody>
      </p:sp>
      <p:pic>
        <p:nvPicPr>
          <p:cNvPr id="54" name="Google Shape;54;p4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 descr="Et billede, der indeholder linjetegning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838200" y="17622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Fremlæggelse af årsregnskab og revisionsberetning (årsrapport)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 Lisbeth Hove Vibestrup.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a-DK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4.1. Godkendelse af årsrapport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43893-3B4B-275A-18FA-A94925A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23313" y="1580509"/>
            <a:ext cx="7545373" cy="36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5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04043893-3B4B-275A-18FA-A94925A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142" y="0"/>
            <a:ext cx="7306745" cy="6527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43893-3B4B-275A-18FA-A94925A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10470" y="1573525"/>
            <a:ext cx="6771060" cy="3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7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43893-3B4B-275A-18FA-A94925A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1834" y="0"/>
            <a:ext cx="5896976" cy="6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 descr="Et billede, der indeholder tekst&#10;&#10;Automatisk generere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56973"/>
            <a:ext cx="1503784" cy="5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 descr="Et billede, der indeholder linjetegni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3367207" y="864606"/>
            <a:ext cx="5457586" cy="51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10511073" y="6185098"/>
            <a:ext cx="1059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nben.dk</a:t>
            </a:r>
            <a:endParaRPr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43893-3B4B-275A-18FA-A94925A8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96207" y="1362694"/>
            <a:ext cx="6399585" cy="41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e43757-213f-4391-970a-0e8171dce681" xsi:nil="true"/>
    <lcf76f155ced4ddcb4097134ff3c332f xmlns="1a50d42a-5103-42f3-8a08-39e0ea2652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B4894CA3001448B5C4C6BE801862B1" ma:contentTypeVersion="13" ma:contentTypeDescription="Opret et nyt dokument." ma:contentTypeScope="" ma:versionID="75bbfacdc1d12880a7c9144ac25631dd">
  <xsd:schema xmlns:xsd="http://www.w3.org/2001/XMLSchema" xmlns:xs="http://www.w3.org/2001/XMLSchema" xmlns:p="http://schemas.microsoft.com/office/2006/metadata/properties" xmlns:ns2="1a50d42a-5103-42f3-8a08-39e0ea265267" xmlns:ns3="81e43757-213f-4391-970a-0e8171dce681" targetNamespace="http://schemas.microsoft.com/office/2006/metadata/properties" ma:root="true" ma:fieldsID="a4c8051917a8b8f1e0bc7f434a42356d" ns2:_="" ns3:_="">
    <xsd:import namespace="1a50d42a-5103-42f3-8a08-39e0ea265267"/>
    <xsd:import namespace="81e43757-213f-4391-970a-0e8171dce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0d42a-5103-42f3-8a08-39e0ea265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9efeecee-6aa0-40fb-abab-659d4cca03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43757-213f-4391-970a-0e8171dce6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9701a5-b4ca-44c4-937b-7adff11109ba}" ma:internalName="TaxCatchAll" ma:showField="CatchAllData" ma:web="81e43757-213f-4391-970a-0e8171dce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B1CBD-E0EF-42E9-A115-3FAEF51BD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F1124-3A8A-4E1C-B186-B5D88A19B796}">
  <ds:schemaRefs>
    <ds:schemaRef ds:uri="http://schemas.microsoft.com/office/2006/metadata/properties"/>
    <ds:schemaRef ds:uri="http://schemas.microsoft.com/office/infopath/2007/PartnerControls"/>
    <ds:schemaRef ds:uri="81e43757-213f-4391-970a-0e8171dce681"/>
    <ds:schemaRef ds:uri="1a50d42a-5103-42f3-8a08-39e0ea265267"/>
  </ds:schemaRefs>
</ds:datastoreItem>
</file>

<file path=customXml/itemProps3.xml><?xml version="1.0" encoding="utf-8"?>
<ds:datastoreItem xmlns:ds="http://schemas.openxmlformats.org/officeDocument/2006/customXml" ds:itemID="{E93856A6-FBAF-46CA-A8BB-F86E92E2E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0d42a-5103-42f3-8a08-39e0ea265267"/>
    <ds:schemaRef ds:uri="81e43757-213f-4391-970a-0e8171dce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637</Words>
  <Application>Microsoft Office PowerPoint</Application>
  <PresentationFormat>Widescreen</PresentationFormat>
  <Paragraphs>94</Paragraphs>
  <Slides>20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Lucida Bright</vt:lpstr>
      <vt:lpstr>Century Gothic</vt:lpstr>
      <vt:lpstr>Arial</vt:lpstr>
      <vt:lpstr>Calibri</vt:lpstr>
      <vt:lpstr>Calibri Light</vt:lpstr>
      <vt:lpstr>Maiandra GD</vt:lpstr>
      <vt:lpstr>Vista Sans OT Reg</vt:lpstr>
      <vt:lpstr>Office-tema</vt:lpstr>
      <vt:lpstr>Office-tema</vt:lpstr>
      <vt:lpstr>Netværk for Bæredygtig Erhvervsudvikling Norddanmark</vt:lpstr>
      <vt:lpstr>Dagsorden</vt:lpstr>
      <vt:lpstr>3. Bestyrelsens beretning</vt:lpstr>
      <vt:lpstr>4. Fremlæggelse af årsregnskab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5. Budget for 2023</vt:lpstr>
      <vt:lpstr>Budget for 2023</vt:lpstr>
      <vt:lpstr>PAUSE vi ses om 10 minutter!</vt:lpstr>
      <vt:lpstr>6. Forslag</vt:lpstr>
      <vt:lpstr>6.2. Præsentation af strategi</vt:lpstr>
      <vt:lpstr>6.2. Præsentation af strategi</vt:lpstr>
      <vt:lpstr>6.2. Præsentation af strategi</vt:lpstr>
      <vt:lpstr>6.3. Optagelse af nye partnere/medlemmer</vt:lpstr>
      <vt:lpstr>7. Valg af bestyrelsesmedlemmer</vt:lpstr>
      <vt:lpstr>8. Eventuelt</vt:lpstr>
      <vt:lpstr>Tak for i 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Netværk for Bæredygtig Erhvervsudvikling Norddanmark</dc:title>
  <dc:creator>Line Kristensen</dc:creator>
  <cp:lastModifiedBy>Line Kristensen</cp:lastModifiedBy>
  <cp:revision>1</cp:revision>
  <dcterms:created xsi:type="dcterms:W3CDTF">2023-03-08T10:34:30Z</dcterms:created>
  <dcterms:modified xsi:type="dcterms:W3CDTF">2023-03-24T09:31:24Z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0x0101006CB4894CA3001448B5C4C6BE801862B1</vt:lpwstr>
  </property>
  <property fmtid="{D5CDD505-2E9C-101B-9397-08002B2CF9AE}" pid="3" name="MediaServiceImageTags">
    <vt:lpwstr/>
  </property>
</Properties>
</file>